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DF925-DD79-4867-B690-F30DA03C5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C1D14-C65A-48E2-9B85-5CBD7CBC8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F9D0A-C559-40A9-89FC-EA4957B8B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6265A-AF91-4783-8F66-E4F2AD8CB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7BE22-6ADA-44A5-87D0-289F5FB0C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DD5FDD-EF18-4869-953F-AB6889F13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7AC3E8-6233-4A3E-82D5-C0E3BDA67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14C61-612D-420C-9991-85CE9048B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33E33-A347-4B16-9D06-EEA263F9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B88A1-00A9-4FF0-8EC2-8F6FDD863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65075-6D60-4286-9686-3D6167D06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44015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病媒生物与传染病防控的关系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病媒生物种类及传播方式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传染病类型与防控策略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病媒生物监测与预警体系建设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灭杀措施与效果评估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法律法规与政策支持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33" r="6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探讨病媒生物在传染病传播中的作用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042" r="210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分析病媒生物与传染病防控的紧密联系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强调病媒生物控制对传染病防控的重要性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17" b="2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病媒生物定义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传染病与病媒生物的关系概述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简要介绍传染病的定义、分类和传播途径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阐述病媒生物如何携带和传播病原体，导致传染病的爆发和流行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解释病媒生物的概念，包括其种类和习性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分析病媒生物传播传染病的危害程度，以及对人类健康和生命安全的影响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病媒生物种类及传播方式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1" r="247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756" r="67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419" r="1741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常见病媒生物种类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包括按蚊、库蚊、伊蚊等，是传播疟疾、登革热等疾病的主要媒介。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如家蝇、大头金蝇等，可传播伤寒、霍乱、痢疾等疾病。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如褐家鼠、黄胸鼠等，可传播鼠疫、流行性出血热等疾病。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如德国小蠊、美洲大蠊等，可携带并传播多种致病菌和寄生虫卵。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蚊类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蝇类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鼠类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蟑螂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病媒生物通过体表或体内携带病原体，在叮咬或接触人类时传播疾病。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机械性传播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875" r="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病原体在病媒生物体内繁殖，通过其唾液、呕吐物或排泄物等传播给人类。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病媒生物在飞行或活动时，将病原体以气溶胶的形式散播到空气中，人类吸入后感染。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传播方式及途径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病媒生物繁殖能力强，生活周期短，能在短时间内大量繁殖，增加疾病传播的风险。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繁殖习性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传播的疾病具有发病急、传播快、范围广等特点，严重危害人类健康和生命安全。如疟疾、登革热等疾病可导致高热、头痛、肌肉疼痛等症状，严重时可危及生命。同时，病媒生物的叮咬和接触还可能引起过敏反应和皮肤感染等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繁殖习性及危害程度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传染病类型与防控策略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如流感、麻疹、肺结核等，通过飞沫传播，易引起大规模爆发。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呼吸道传染病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如痢疾、霍乱、肝炎等，通过食物、水源传播，危害严重。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消化道传染病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如艾滋病、乙肝、丙肝等，通过血液或体液传播，难以治愈。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血液传染病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如疟疾、登革热、黄热病等，通过蚊虫等病媒生物传播，具有地域性和季节性。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虫媒传染病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常见传染病类型及危害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加强室内通风换气，避免去人群密集场所，佩戴口罩等。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呼吸道传染病防控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消化道传染病防控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血液传染病防控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虫媒传染病防控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注意饮食卫生，不喝生水，不生食海鲜等。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避免不必要的输血和注射，不共用注射器等。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清除蚊虫孳生地，使用蚊帐、驱蚊液等防蚊措施。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针对不同传染病的防控策略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951" r="239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通过接种疫苗，使人体产生免疫力，从而预防传染病的发生。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疫苗接种可以降低传染病的发病率和死亡率，从而控制传染源。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控制传染源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疫苗接种可以减少病原体在人群中的传播，从而切断传播途径。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切断传播途径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疫苗接种可以增强易感人群的免疫力，从而降低其感染风险。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保护易感人群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疫苗接种在传染病防控中的作用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病媒生物监测与预警体系建设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https://d.book118.com/517044015131006042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2024-09-16T02:52:09.882</cp:lastPrinted>
  <dcterms:created xsi:type="dcterms:W3CDTF">2024-09-15T18:52:09Z</dcterms:created>
  <dcterms:modified xsi:type="dcterms:W3CDTF">2024-09-15T18:52:12Z</dcterms:modified>
</cp:coreProperties>
</file>