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84BD-DD92-45B0-898D-8DFCBE6D5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6B79-B47A-48D1-97AB-A6AC01CC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D90FA-C782-48BC-8AA4-8BCE6228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AB324-5F8D-491A-871B-EDD5B711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51855-65DB-47F8-9020-B469B79B8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4BA2B-E9DE-4D7E-A3E2-57FB8910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B4C90-27D4-46D6-9581-39BBD0CB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561A2-D1BD-4FBD-8706-85D40FBB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56926-D866-40C7-8279-45B6E0EF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B9C78-E86D-425F-BF98-C5437642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C2DCA-97E1-4ACD-A630-2C401B5B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4162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《物理治疗学概论》ppt课件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物理治疗学的未来发展与挑战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物理治疗学简介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物理治疗学是一门应用物理因子和方法来预防、减轻或治愈疾病的学科。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通过物理手段改善患者的生理功能、减轻疼痛、促进康复，提高生活质量。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物理治疗学的定义与目的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古代文明中就有使用温泉、按摩等自然疗法来缓解疼痛和疾病的记载。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随着医学科学的发展，物理治疗学逐渐从医学领域中独立出来，成为一门专业的学科。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物理治疗学不断发展，新的技术和方法不断涌现，广泛应用于临床实践。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物理治疗学的应用领域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432" r="204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520" r="45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306" r="203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573" b="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通过物理因子缓解疼痛，如声、光、电、热等。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针对各种疾病或损伤导致的功能障碍，进行康复训练和治疗。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通过物理因子提高身体功能，预防疾病的发生。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如运动医学、老年医学、神经康复等。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物理治疗学的基本理论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理解人体运动中的力学原理和规律，包括力的传递、平衡和稳定性等，对于物理治疗师进行评估和治疗至关重要。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物理治疗师需要了解人体运动中的力学原理，如牛顿第三定律、摩擦力、弹力等，以便更好地理解患者的运动障碍和疼痛产生的原因，从而制定有效的治疗方案。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50" r="1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人体力学与运动学原理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掌握人体生理学知识，了解人体各系统的正常功能和相互关系，有助于物理治疗师评估和治疗各种疾病和损伤。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物理治疗师需要了解人体各系统的生理功能，如神经系统、循环系统、呼吸系统等，以便更好地理解患者的病理生理状态，从而制定个性化的治疗方案。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人体生理学原理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333" b="83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掌握人体解剖学知识，了解人体各部位的形态结构和功能，有助于物理治疗师更好地进行评估和治疗。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物理治疗师需要了解人体各部位的解剖结构，如骨骼、肌肉、关节等，以便更好地理解患者的病理状态和疼痛产生的原因，从而制定有效的治疗方案。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了解各种物理因子治疗方法的原理和应用，如声、光、电、热等，有助于物理治疗师选择合适的治疗方法，提高治疗效果。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师需要了解各种物理因子治疗方法的原理和应用范围，如超声波疗法、紫外线疗法、直流电疗法等，以便根据患者的具体情况选择合适的治疗方法。同时，物理治疗师还需要了解各种物理因子治疗方法的禁忌症和注意事项，以确保治疗的安全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物理因子治疗原理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物理治疗方法与技术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https://d.book118.com/517044162121006033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2024-09-07T03:21:04.284</cp:lastPrinted>
  <dcterms:created xsi:type="dcterms:W3CDTF">2024-09-06T19:21:04Z</dcterms:created>
  <dcterms:modified xsi:type="dcterms:W3CDTF">2024-09-06T19:21:06Z</dcterms:modified>
</cp:coreProperties>
</file>