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A888C-BAB2-44D3-B89D-DE3980439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10334-740F-465E-9B07-C7E743B60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828CD-A2E4-48E3-8906-C0C683E39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86AC5B-B8AC-40CF-A0FD-F3996A1AA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0D4985-BBE3-4174-AD04-4F39E9DA8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5E718D-64B6-4E14-AE32-083E6C751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6B9AEB-0735-4B80-B571-0D4AA6A9B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02C89-16B8-4B88-9462-CA87B89C8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7D21E-1C8E-41F8-AE4B-1D957A87D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25433-1F2A-4F97-9FB2-992CAF10D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EA7CA-EB35-4DAD-A154-4F82B84C8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4505406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学习部的工作计划书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学习部现状分析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学习部发展目标与策略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重点工作计划与举措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资源保障与合作拓展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监督评估与持续改进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033" b="290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提高学习效率和成绩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通过制定科学、合理的工作计划，帮助学生更好地规划学习时间，提高学习效率和成绩。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培养学生自主学习能力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引导学生学会制定学习计划、管理学习时间、监控学习进度，从而培养自主学习能力。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促进学校教学质量的提升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通过工作计划的实施，推动学校教学管理的科学化和规范化，提高学校整体教学质量。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95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范围：涵盖课前、课中、课后各个环节，包括学习计划、笔记整理、作业完成、复习预习等方面。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制定个性化的学习计划：针对不同学生的实际情况和需求，制定个性化的学习计划，合理安排学习时间。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培养学生的时间管理能力：通过工作计划的实施，引导学生学会管理学习时间，合理安排学习、休息和娱乐时间。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加强学习方法的指导：提供科学、有效的学习方法指导，帮助学生掌握高效的学习技巧和方法。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监控和调整学习进度：及时了解学生的学习进度和反馈，根据实际情况调整工作计划，确保学生能够达到预期的学习目标。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工作计划的范围和重点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学习部现状分析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学习部现有成员30人，其中包括部长1人，副部长2人，干事27人。成员来自不同年级和专业，具有多元化的背景和技能。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成员构成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通过对成员的专业技能、组织能力、沟通能力、创新能力等方面的评估，发现大部分成员具备较好的学习能力和团队协作精神。但仍有部分成员在某些方面存在不足，需要进一步提升。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成员构成及能力评估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学习部拥有丰富的图书资料、在线课程、学习软件等资源，可供成员进行自主学习和知识拓展。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学习资源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学习部拥有独立的办公室和会议室，配备了电脑、打印机、投影仪等设备，方便成员进行学习和交流。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设施条件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现有资源和设施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学习部在过去的一年中，成功举办了多场学术讲座、研讨会和培训课程，提高了同学们的学术素养和综合能力。同时，学习部还积极参与学校的各项学术竞赛和活动，取得了不错的成绩。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工作中，学习部也遇到了一些问题和挑战。例如，有时会出现资源分配不均、活动宣传不足、成员参与度不高等问题。针对这些问题，学习部需要进一步完善工作机制，加强内部沟通和协作，提高工作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以往工作成果及经验教训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学习部发展目标与策略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促进学术交流与合作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搭建学术交流平台，鼓励学生之间的合作与学习，培养团队合作精神。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培育自主学习能力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引导学生养成自主学习的习惯，掌握有效的学习方法和技巧。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提升学生学术水平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通过提供丰富的学习资源和辅导，帮助学生提升学术成绩和综合素质。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长期发展目标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定期更新学习资料，提供多样化的学习方式和工具，满足学生个性化需求。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优化学习资源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加强学习辅导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举办学术活动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设立学习辅导中心，提供针对性的学习指导和心理支持，帮助学生解决学习困难。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组织学术讲座、研讨会和学术竞赛等活动，激发学生的学习兴趣和学术热情。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中短期发展策略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提供全面、系统、及时的学习资源，确保学生学习内容的先进性和实用性。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优质的学习资源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组建经验丰富、教育热忱的教师团队，为学生提供有效的学习指导和支持。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专业的教师团队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营造积极、健康、和谐的学习氛围，激发学生的学习动力和创造力。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良好的学习氛围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建立科学、合理的评估机制，及时跟踪学生的学习进度和成果，为优化教学策略提供依据。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完善的评估机制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https://d.book118.com/517045054061006030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2024-09-02T00:59:21.853</cp:lastPrinted>
  <dcterms:created xsi:type="dcterms:W3CDTF">2024-09-01T16:59:21Z</dcterms:created>
  <dcterms:modified xsi:type="dcterms:W3CDTF">2024-09-01T16:59:24Z</dcterms:modified>
</cp:coreProperties>
</file>