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D70D8-8FBC-47C1-9F15-931A0E1B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89FF-C3DF-470D-8B3B-8002CE06A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4FD95-D785-4323-B07C-2028013A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1EB28-BD6C-4214-AD0B-D6DA8F00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E4D3C-3519-432D-A71F-70D6A36F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A797D-1587-44A4-AAAC-11B873047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DEFEC-9409-49DB-BB06-A55AA221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BDE66-659E-4AF2-85E9-0F6DF5EE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ECF8E-08AC-4BCA-B093-8E1BABEE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7C9D-9885-4E27-A9E2-5AB0B3FD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5028C-CE13-4D9C-858A-82B07ABC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5154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培训车辆安全生产隐患排查治理创造安全守护网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治理措施及实施步骤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提高车辆安全生产水平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通过培训，使相关人员掌握车辆安全生产的基本知识和技能，提高车辆安全生产的整体水平。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预防交通事故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通过排查治理车辆安全生产隐患，减少因车辆安全问题引发的交通事故，保障人民群众生命财产安全。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通过培训和隐患排查治理，促进车辆安全生产行业的规范化和专业化发展，提升行业形象和服务质量。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掌握车辆安全生产隐患的识别、评估、报告和治理等技能，提高隐患排查治理的效率和准确性。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包括车辆结构、安全性能、安全操作规程等基础知识。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学习国家和地方有关车辆安全生产的法律法规和政策文件，增强法律意识。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学习车辆安全事故的应急处置措施和方法，提高应对突发事件的快速反应能力。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熟练掌握车辆安全生产的基本知识和技能，能够独立开展车辆安全生产隐患的排查和治理工作，提高车辆安全生产的整体水平。同时，增强相关人员的法律意识和安全意识，推动企业落实安全生产主体责任，为创造安全守护网贡献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37" r="27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车辆安全生产隐患是指在车辆运营过程中，可能导致事故发生的潜在不安全因素或管理缺陷。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根据隐患的性质和来源，可分为技术隐患、管理隐患和人为隐患。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隐患的存在直接增加了车辆发生事故的风险，威胁乘客和驾驶员的生命安全。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运营效率降低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隐患可能导致车辆频繁出现故障，影响运营效率和服务质量。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若隐患引发事故，将严重影响企业的声誉和形象，造成信任危机。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隐患对车辆安全的影响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隐患排查方法与技巧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通过直接观察车辆外观、运行状态及驾驶员操作，发现潜在的安全隐患。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与驾驶员、车辆管理人员等进行交流，了解车辆运行状况及历史维修记录，从而发现隐患线索。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按照车辆安全检查表逐项检查，确保各项安全指标符合要求。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利用专业的汽车诊断仪器，对车辆各系统进行全面检测，识别潜在故障。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125" r="2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诊断仪器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通过测量车辆关键部位的温度，发现异常热点，预防火灾等安全事故。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红外线测温仪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对车辆结构进行无损检测，发现内部裂纹、腐蚀等安全隐患。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超声波探伤仪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专业排查工具使用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细致入微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及时上报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排查过程中的注意事项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在排查过程中，要保持客观公正的态度，避免主观臆断和片面之词。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对排查出的隐患进行详细记录，包括隐患部位、性质、可能造成的后果等，为后续治理提供依据。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对每一个细节都不能放过，尤其是那些容易被忽视的小问题。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发现重大安全隐患时，应立即上报相关部门，确保隐患得到及时处理。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https://d.book118.com/517045154102006036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2024-09-11T11:50:46.601</cp:lastPrinted>
  <dcterms:created xsi:type="dcterms:W3CDTF">2024-09-11T03:50:46Z</dcterms:created>
  <dcterms:modified xsi:type="dcterms:W3CDTF">2024-09-11T03:50:48Z</dcterms:modified>
</cp:coreProperties>
</file>