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58B0-3087-4A64-A893-264A3C37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0B81F-6AF7-4D9C-8EB9-4C84266F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3872-EB80-48A3-8E02-2AB02B1D3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A098B-365F-43BB-92EB-5CBDD67B6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C15125-29C9-4CCC-A7A5-2CCDAE9D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FC4F4-33AE-4316-84B0-D5A1D5A6F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4742A-9AEF-4677-966C-5D54AB610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110EB-BD1F-4B77-9DB3-D6196784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23237-5817-4C86-88F0-E68705FA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4CA6D-922E-40D4-BFA1-847DF996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262C7-E37C-4CF5-815C-210D46FA6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520013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2024年度医院全科医生科医务人员述职报告课件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业务学习与培训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科研与论文发表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汇报本科室在2024年度的工作成果和业绩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反思过去一年的工作，总结经验教训，提出改进措施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展示本科室医务人员的专业素养和综合能力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促进医院内部各科室之间的交流与合作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本科室基本情况介绍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包括人员构成、工作职责、业务范围等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2024年度工作完成情况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包括门诊量、手术量、治愈率等各项指标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医疗质量与安全管理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包括医疗纠纷处理、医疗事故防范等方面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包括科研项目、学术论文发表、教学活动等方面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包括人才培养、技术引进、业务拓展等方面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在过去的一年中，全科医生科医务人员紧密团结，共同努力，完成了医院下达的各项任务。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全年共接诊患者数万人次，其中门诊患者占比较大，住院患者数量相对较少。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医务人员积极参与医院组织的各项活动，如义诊、健康讲座等，为社会做出了积极贡献。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全年工作概况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https://d.book118.com/517045200134006050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2024-09-23T08:47:44.270</cp:lastPrinted>
  <dcterms:created xsi:type="dcterms:W3CDTF">2024-09-23T00:47:44Z</dcterms:created>
  <dcterms:modified xsi:type="dcterms:W3CDTF">2024-09-23T00:47:46Z</dcterms:modified>
</cp:coreProperties>
</file>