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2EFC1C-742C-4102-BBE3-726A53616C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6936A3-F53B-459A-8403-FC49A28274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8EFC34-C78C-46CF-A9B9-B1F8B7CBC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A1801B-9579-4D87-90C3-6B1B6ED0D1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49A693-5FBC-45F9-AEA3-994E760FD0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6722AE-AC5E-4031-A2AF-8345FB3EC7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44ABCD-C8FC-47D6-8992-AA3108308A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3CBF42-D8F0-49B7-A193-BC1690B90C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1F0AA2-079A-4148-BAC4-99262BA77F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A4CA41-CD41-4C3A-A07B-5239330412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00D1AF-B820-4FCF-945B-3FB94DB29D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704620106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可持续能源行业的能源监测与数据分析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能源监测概述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数据分析基础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能源监测在可持续能源行业应用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数据分析在可持续能源行业应用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挑战与机遇并存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能源监测概述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提高能源效率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通过对能源使用进行实时监测和分析，可以发现能源浪费和低效使用的情况，进而采取措施提高能源效率。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促进可持续发展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可持续能源行业致力于减少对化石燃料的依赖，通过能源监测可以确保可再生能源的有效利用，推动可持续发展。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保障能源安全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能源监测有助于及时发现和解决能源供应问题，确保能源系统的稳定运行，保障国家和地区的能源安全。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2500" r="2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能源消耗与排放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监测各个行业和领域的能源消耗情况，以及温室气体和其他污染物的排放情况。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可再生能源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包括太阳能、风能、水能、地热能等可再生能源的监测，涉及发电、输电、配电和用电等各个环节。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能源转换与存储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对能源转换设备（如发电机、逆变器等）和能源存储设备（如电池、超级电容器等）的性能和效率进行监测。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监测对象及范围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数据采集与传输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通过数据采集系统将传感器采集的数据进行收集、整理和传输，以便进行后续的分析和处理。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数据分析与可视化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运用数据分析技术对监测数据进行处理、挖掘和可视化展示，帮助决策者更好地了解能源系统的运行情况和潜在问题。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传感器技术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利用传感器对能源系统的各项参数进行实时监测，如温度、压力、流量、电压、电流等。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监测方法与技术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监测数据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来自能源监测系统，包括发电量、能源消耗量、设备运行状态等实时数据。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历史数据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过去一段时间内收集的能源数据，用于分析和预测未来趋势。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外部数据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如天气、政策、经济等影响因素的数据，用于综合分析。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数据来源与类型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对数据进行去重、填充缺失值、转换数据类型等操作，以保证数据质量。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数据预处理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识别和纠正数据中的错误、异常值和重复值，提高数据准确性。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提取和构造与能源监测和数据分析相关的特征，以便于后续分析和建模。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特征工程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数据处理与清洗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图表展示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利用图表直观展示数据的分布、趋势和关系，如折线图、柱状图、散点图等。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交互式可视化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提供交互式操作，使用户能够自主选择数据范围和展示方式，进行深入分析。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报告生成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根据分析结果生成简洁明了的报告，包括关键指标、趋势预测和改进建议等。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数据可视化呈现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能源监测在可持续能源行业应用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实时监测光伏电池板的电压、电流和功率输出，确保电池板处于最佳工作状态。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光伏电池性能监测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记录每日、每月和每年的发电量，分析发电效率，为优化光伏系统提供依据。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发电量统计与分析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通过监测数据，及时发现光伏系统中的故障，并进行预警，以便及时维修，减少发电损失。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故障诊断与预警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太阳能光伏发电监测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风速与风向监测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实时监测风场的风速和风向，为风力发电机组的运行提供数据支持。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发电量与风能利用率分析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统计发电量，分析风能利用率，评估风场的经济效益。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发电机组状态监测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监测风力发电机组的转速、功率、温度等参数，确保机组安全稳定运行。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风能发电监测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38306" y="1737060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6949989" y="1529205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水库水位与流量监测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57619" y="208508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实时监测水库的水位和流量，为水力发电站的运行提供数据支持。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851464" y="3842688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发电量与水能利用率分析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51464" y="439856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统计发电量，分析水能利用率，评估水力发电站的经济效益。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389813" y="3842688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发电机组状态监测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5447" y="439856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监测水力发电机组的转速、功率、振动等参数，确保机组安全稳定运行。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348765" y="357368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426366" y="357368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 rot="-2107968">
            <a:off x="4312676" y="2628449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 rot="-9379564">
            <a:off x="5543762" y="4515883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 rot="2700000" flipH="1">
            <a:off x="6687459" y="2628449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5622878" y="2009366"/>
            <a:ext cx="647107" cy="647107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0935" y="3885853"/>
            <a:ext cx="570476" cy="57047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768961" y="3904086"/>
            <a:ext cx="582777" cy="582777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水力发电监测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https://d.book118.com/517046201064006041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2024-09-14T04:59:58.588</cp:lastPrinted>
  <dcterms:created xsi:type="dcterms:W3CDTF">2024-09-13T20:59:58Z</dcterms:created>
  <dcterms:modified xsi:type="dcterms:W3CDTF">2024-09-13T21:00:00Z</dcterms:modified>
</cp:coreProperties>
</file>