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42EA07-577F-4305-B07E-24B723CA0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FC4225-993E-4A61-8DF5-258074C03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C2A0D4-BC18-4152-970B-FD93AFA3E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406871-65DB-408B-92A0-7FCDEBD2F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2E6091-F040-4561-9BA7-E50BC2859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796F1E-24CA-4B2F-94D5-704052DBE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5797C1-5211-4D9C-82E0-DBAB6DD26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14807F-48DB-4599-A923-DB3A5137D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08C005-CB0D-4FA4-9AFA-28FFD658D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F6E33-8D40-4EA9-B059-4D85AD8BC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D53A90-C4E7-47E6-AA81-27CEB3F27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05001405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中小学人工智能教育的实施策略与难点分析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中小学人工智能教育概述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实施中小学人工智能教育的策略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中小学人工智能教育面临的难点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中小学人工智能教育的发展趋势与展望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中小学人工智能教育的实践案例与经验分享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中小学人工智能教育概述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中小学人工智能教育是指在中小学阶段开展的，以培养学生的人工智能素养和技能为目标的教育活动。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培养学生的创新思维、编程能力、数据分析能力、解决问题能力等，为未来人工智能时代的发展做好准备。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随着人工智能技术的快速发展，未来社会对具备人工智能素养的人才需求将越来越大。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适应未来社会需求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提升学生综合素质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促进教育公平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人工智能教育可以培养学生的逻辑思维、创新思维、团队合作等能力，提升学生的综合素质。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通过人工智能教育，可以让学生接触到优质的教育资源，打破地域和经济的限制，促进教育公平。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人工智能教育的重要性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各国政府纷纷出台政策，支持中小学开展人工智能教育。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越来越多的学校开始开设人工智能相关课程，丰富课程内容，完善课程体系。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课程建设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针对教师的专业培训逐渐增多，提高教师的专业素养和教学能力。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教师培训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中小学人工智能教育的发展现状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实施中小学人工智能教育的策略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根据学生的年龄和认知水平，设置不同层次的人工智能课程，包括基础理论、编程实践、应用创新等。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编写适合中小学的人工智能教材，注重理论与实践相结合，提供丰富的案例和项目实践。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课程设置与教材开发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教材开发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组织专业的人工智能教育培训，提高教师的理论素养和实践能力，培养具备人工智能素养的教师队伍。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鼓励教师持续学习，参与人工智能研究和实践，提升教师的专业水平和创新能力。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094" r="26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教师培训与专业发展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采用项目式学习、案例分析、小组讨论等多样化的教学方法，激发学生的学习兴趣和主动性。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引导学生自主学习、合作学习、探究学习，培养他们的创新思维和实践能力。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教学方法与学习方式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硬件设施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提供必要的人工智能实验设备和教学工具，保障教学的正常进行。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建立完善的技术支持体系，解决教师在教学中遇到的技术问题，提高教学质量。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硬件设施与技术支持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中小学人工智能教育面临的难点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https://d.book118.com/517050014053006034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2024-09-08T05:43:38.636</cp:lastPrinted>
  <dcterms:created xsi:type="dcterms:W3CDTF">2024-09-07T21:43:38Z</dcterms:created>
  <dcterms:modified xsi:type="dcterms:W3CDTF">2024-09-07T21:43:40Z</dcterms:modified>
</cp:coreProperties>
</file>