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8EC71-5933-4DC6-89D6-B5E67E0DD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4CC5B-90C0-4145-B9D0-5C076EFE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B1472-C239-401B-9C0A-B1FDEF5F0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DFF94-E8D3-4C5E-A7EB-6A51723E8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0D7BF-3F4E-4965-BA9F-F8DD48B5D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63985-4C11-4762-A541-0F5E1BCF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97A0E-2DB4-478E-8E07-0FD49553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B064E-5A17-4383-8D26-457B4692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F1967-F361-42B5-9DF7-2193E2988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C2F54-20A2-4FF8-BB9A-4D5AC3CCA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97B5B-9D13-4099-A723-7EC0F309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5014316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某集团组织架构重组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重组实施计划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由于部门间存在信息壁垒，导致沟通成本高，影响工作效率。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417" r="2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资源分配不合理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组织结构僵化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部分部门资源过剩，而其他部门资源不足，影响整体运营效率。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组织结构过于僵化，难以适应市场变化和业务发展需求。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当前组织架构的问题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随着市场竞争加剧，集团需要拓展新的业务领域以保持竞争优势。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拓展新业务领域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通过组织架构重组，优化资源配置，提高整体运营效率。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集中资源发展核心业务，强化集团的核心能力。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强化核心能力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业务发展需要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随着客户需求日益多样化，集团需要更加灵活地应对市场变化。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市场竞争日益激烈，集团需要不断提升自身的竞争力。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竞争加剧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随着技术的不断创新，集团需要紧跟市场趋势，及时调整组织架构以适应新技术的发展。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减少管理层次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通过减少组织层级，使决策过程更加快速和高效。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消除冗余和不必要的步骤，使业务流程更加简洁和高效。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提高信息传递速度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通过采用先进的通信技术，加快内部信息传递和沟通效率。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提高运营效率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集中采购和生产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通过集中采购和生产，降低成本，提高资源利用效率。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根据业务需求和发展方向，合理分配人力资源，提高资源利用效率。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根据业务特点和市场环境，调整组织结构，使其更加合理和高效。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创新业务模式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通过组织架构重组，创新业务模式，提高企业市场竞争力。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通过提升企业竞争力，拓展市场份额，实现企业可持续发展。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提高产品质量和服务水平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通过优化资源配置和提高运营效率，提高产品质量和服务水平。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优化资源配置、提高运营效率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对职能部门进行调整，合并重复或相似的部门，提高资源利用效率。同时，根据业务发展需要，增设新的职能部门，以支持公司战略目标的实现。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职能部门调整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强化协同效应、提升市场竞争力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对业务线进行整合，将具有相似或相关业务的子公司或部门进行合并，形成规模效应，提升市场竞争力。同时，剥离非核心业务，聚焦核心业务发展，提高公司盈利水平。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业务线整合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https://d.book118.com/517050143164006034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2024-09-09T01:35:08.840</cp:lastPrinted>
  <dcterms:created xsi:type="dcterms:W3CDTF">2024-09-08T17:35:08Z</dcterms:created>
  <dcterms:modified xsi:type="dcterms:W3CDTF">2024-09-08T17:35:10Z</dcterms:modified>
</cp:coreProperties>
</file>