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3008004-3BEC-4734-BBE6-5EE87FB01A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D41579-7E4A-48E9-90D1-0CF6C1B313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2E6DE13-9E23-4D41-937D-2E26C430B8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6D11F1C-DC91-4A7E-B97A-1E67EEBF36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2CB5B0D-77CC-488A-98E3-7C0310A64C0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C62BCFC-F883-4B33-AD79-5685150B0ED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C380085-2628-4402-AEC0-FD3EF4FFF7D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E6E4B0-30D6-4B6F-BAE2-591D7B435C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062A74-D53B-4F21-8FE1-8D24F34A22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E5B1DB-8E82-4F69-B313-20269A38D3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29362F-4599-4292-BE57-B942448881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7054003151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社会主义核心价值演讲观后感</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演讲内容概述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社会主义核心价值的理解与体会</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演讲中的亮点与启示</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演讲中的不足与建议</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结合自身实际的反思与行动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10411" r="1041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演讲背景与目的</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贯彻党的精神</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演讲旨在深入贯彻习近平新时代中国特色社会主义思想和党的十九大精神，推动社会主义核心价值观广泛传播和深入实践。</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应对社会挑战</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当前，我国正处于社会转型期，面临复杂多变的国内外环境，需要强大的精神力量来凝聚人心、引领发展。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提升国家文化软实力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演讲强调社会主义核心价值观是国家文化软实力的灵魂，是提升国家综合竞争力的重要因素。</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内涵丰富：社会主义核心价值观包括富强、民主、文明、和谐（国家层面），自由、平等、公正、法治（社会层面），爱国、敬业、诚信、友善（个人层面）等多个方面，涵盖了经济、政治、文化、社会等各个领域。</a:t>
            </a:r>
          </a:p>
          <a:p>
            <a:pPr marL="203200" lvl="0" indent="-203200">
              <a:lnSpc>
                <a:spcPct val="120000"/>
              </a:lnSpc>
              <a:buFont typeface="Arial"/>
              <a:buChar char="•"/>
            </a:pPr>
            <a:r>
              <a:rPr lang="en-US" sz="900">
                <a:solidFill>
                  <a:srgbClr val="633301">
                    <a:alpha val="100000"/>
                  </a:srgbClr>
                </a:solidFill>
                <a:latin typeface="Microsoft Yahei"/>
                <a:ea typeface="Microsoft Yahei"/>
                <a:cs typeface="Microsoft Yahei"/>
              </a:rPr>
              <a:t>传承中华优秀传统文化：社会主义核心价值观是对中华优秀传统文化的传承和升华，体现了中华民族的精神追求和道德准则。</a:t>
            </a:r>
          </a:p>
          <a:p>
            <a:pPr marL="203200" lvl="0" indent="-203200">
              <a:lnSpc>
                <a:spcPct val="120000"/>
              </a:lnSpc>
              <a:buFont typeface="Arial"/>
              <a:buChar char="•"/>
            </a:pPr>
            <a:r>
              <a:rPr lang="en-US" sz="900">
                <a:solidFill>
                  <a:srgbClr val="633301">
                    <a:alpha val="100000"/>
                  </a:srgbClr>
                </a:solidFill>
                <a:latin typeface="Microsoft Yahei"/>
                <a:ea typeface="Microsoft Yahei"/>
                <a:cs typeface="Microsoft Yahei"/>
              </a:rPr>
              <a:t>引领良好社会风尚：社会主义核心价值观是引领良好社会风尚的旗帜，对于培育“四有”公民、促进社会和谐稳定具有重要意义。</a:t>
            </a:r>
          </a:p>
          <a:p>
            <a:pPr marL="203200" lvl="0" indent="-203200">
              <a:lnSpc>
                <a:spcPct val="120000"/>
              </a:lnSpc>
              <a:buFont typeface="Arial"/>
              <a:buChar char="•"/>
            </a:pPr>
            <a:r>
              <a:rPr lang="en-US" sz="900">
                <a:solidFill>
                  <a:srgbClr val="633301">
                    <a:alpha val="100000"/>
                  </a:srgbClr>
                </a:solidFill>
                <a:latin typeface="Microsoft Yahei"/>
                <a:ea typeface="Microsoft Yahei"/>
                <a:cs typeface="Microsoft Yahei"/>
              </a:rPr>
              <a:t>推动国家发展进步：社会主义核心价值观是推动国家发展进步的精神动力，对于实现中华民族伟大复兴的中国梦具有不可替代的作用。</a:t>
            </a:r>
          </a:p>
        </p:txBody>
      </p:sp>
      <p:pic>
        <p:nvPicPr>
          <p:cNvPr id="6" name="Picture 6"/>
          <p:cNvPicPr>
            <a:picLocks noChangeAspect="1"/>
          </p:cNvPicPr>
          <p:nvPr/>
        </p:nvPicPr>
        <p:blipFill>
          <a:blip r:embed="rId2">
            <a:alphaModFix/>
          </a:blip>
          <a:srcRect l="16667" r="16667"/>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社会主义核心价值的内涵与意义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演讲内容概述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主题</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演讲的主题是“社会主义核心价值”，主要探讨了社会主义核心价值的内涵、意义以及实践方法。</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核心观点</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演讲者认为，社会主义核心价值是社会主义制度的灵魂，是推动社会进步的重要力量。演讲者强调了社会主义核心价值的几个重要方面，包括爱国主义、集体主义、社会公正、诚信友善等，并指出这些价值在当今社会的重要性和意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演讲主题与核心观点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演讲者采用了生动、形象的语言，通过举例、比喻等方式，将抽象的社会主义核心价值具体化、形象化，使得听众更容易理解和接受。</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表达方式</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演讲者在演讲中运用了多种表达技巧，如情感渲染、语调抑扬顿挫、肢体语言等，有效地吸引了听众的注意力，增强了演讲的感染力和说服力。同时，演讲者还注重与听众的互动，通过提问、引导等方式，让听众更加深入地思考和探讨社会主义核心价值。</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表达技巧</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演讲者的表达方式和技巧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社会主义核心价值的理解与体会</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594" r="2359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社会主义核心价值的重要性</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社会主义核心价值是社会主义制度的内在精神和生命之魂，是引领社会发展进步的重要力量。</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社会主义核心价值的内涵</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包括马克思主义指导思想、中国特色社会主义共同理想、以爱国主义为核心的民族精神和以改革创新为核心的时代精神、社会主义荣辱观等方面。</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社会主义核心价值的实践意义</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社会主义核心价值不仅为全体人民提供了共同的价值追求和行为准则，也为国家的长治久安和社会的和谐稳定提供了有力保障。</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对社会主义核心价值的认识与理解</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https://d.book118.com/517054003151006051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2024-09-25T02:34:52.220</cp:lastPrinted>
  <dcterms:created xsi:type="dcterms:W3CDTF">2024-09-24T18:34:52Z</dcterms:created>
  <dcterms:modified xsi:type="dcterms:W3CDTF">2024-09-24T18:34:54Z</dcterms:modified>
</cp:coreProperties>
</file>