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C04681-38E6-4CC5-9E7C-AA0C29AF5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2601B-CC71-4E44-800F-6CEF576F8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F9C0E4-86CF-43CA-A628-3DF28A8A3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2A498-FFDA-4012-AD3F-6DF0C56BB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42C017-8DAB-459D-A7F1-B17D45669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DA1156-2EFB-47EC-AF98-4456BB276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1402C2-D2A4-45E0-8858-D800733FA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1B6FEB-4D1F-4AE6-A0B9-2FCE07734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F7499C-1ECA-4CEA-9F69-920EAA873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13FBA3-E259-4CB2-9E59-C2EFA8954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3839C-D0D1-45EA-BDA0-B986A6190C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055044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家长会习惯养成示范课件鼓励孩子参与志愿者活动与社会实践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志愿者活动与社会实践的重要性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鼓励孩子参与志愿者活动的策略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社会实践活动的类型与选择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家长在习惯养成中的角色与责任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课件总结与展望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增进亲子关系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家长和孩子一起参与志愿者活动和社会实践，可以增进亲子之间的沟通和理解，拉近彼此的距离。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培养孩子的社会责任感和公民意识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通过参与志愿者活动和社会实践，孩子们可以了解到社会的多样性和复杂性，培养他们的社会责任感和公民意识。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提升孩子的综合素质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志愿者活动和社会实践可以帮助孩子们提升沟通、协作、创新等多方面的能力，为他们的未来发展打下坚实的基础。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课件内容概述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志愿者活动和社会实践的定义和意义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简要介绍志愿者活动和社会实践的概念，以及它们对孩子成长的重要性。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志愿者活动和社会实践的种类和形式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列举一些适合孩子参与的志愿者活动和社会实践，如社区服务、环保活动、文化交流等，并介绍它们的具体形式和特点。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鼓励孩子参与志愿者活动和社会实践的方法和…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提供一些有效的方法和技巧，如以身作则、激发兴趣、给予支持等，帮助家长鼓励孩子积极参与志愿者活动和社会实践。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分享一些成功的案例，展示孩子们在参与志愿者活动和社会实践中所取得的成长和收获。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志愿者活动与社会实践的重要性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参与志愿者活动和社会实践，可以让孩子更加了解社会和他人，培养他们的同情心和关爱他人的意识。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通过为社会和他人做出贡献，孩子可以逐渐认识到自己的社会责任，形成积极的公民意识。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志愿者活动和社会实践还可以帮助孩子树立正确的价值观和人生观，培养他们的社会责任感和奉献精神。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培养孩子社会责任感和公民意识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提升孩子综合素质和能力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参与志愿者活动和社会实践可以锻炼孩子的组织能力、沟通能力和解决问题的能力，提升他们的综合素质。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在志愿者活动和社会实践中，孩子需要与他人合作完成任务，这可以锻炼他们的团队合作能力和领导能力。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通过参与不同类型的志愿者活动和社会实践，孩子可以拓展自己的视野和知识面，提升自己的认知水平和综合素质。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在志愿者活动和社会实践中，孩子需要与不同背景、不同年龄层的人打交道，这可以帮助他们更好地融入社会。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通过与不同领域的人交流和合作，孩子可以拓展自己的思维方式和认知范围，提升自己的社交能力和综合素质。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1006" r="1100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参与志愿者活动和社会实践可以让孩子结交更多志同道合的朋友，拓展他们的人际关系和社交圈子。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拓展孩子人际关系和社交圈子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鼓励孩子参与志愿者活动的策略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与孩子沟通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观察孩子的表现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尊重孩子的选择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了解孩子的兴趣和特长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与孩子进行深入交流，了解他们的兴趣、爱好和擅长的技能。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留意孩子在日常生活中展现出的特长和潜力，如沟通能力、组织能力、艺术才能等。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在了解孩子兴趣和特长的基础上，尊重他们的选择，鼓励他们选择自己感兴趣的志愿者活动。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社区服务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环保活动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文化传承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赛事服务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提供多样化的志愿者活动选择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鼓励孩子参与社区的清洁、绿化、敬老爱幼等活动，培养他们的社会责任感和奉献精神。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引导孩子参加环保组织，参与垃圾分类、节约用水、保护野生动植物等活动，培养他们的环保意识。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鼓励孩子参加各类体育赛事的志愿服务，如运动会、马拉松等，提升他们的团队协作能力和服务意识。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让孩子参与非物质文化遗产的保护和传承活动，如学习传统手工艺、表演民间艺术等，培养他们的文化自觉和传承意识。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肯定孩子的付出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提供必要的支持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鼓励孩子分享经验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激发孩子的热情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给予孩子充分的支持和鼓励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在孩子参与志愿者活动时，提供必要的物质和精神支持，如交通、餐饮、安全等方面的保障。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及时肯定孩子在志愿者活动中的付出和努力，让他们感受到自己的价值被认可。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通过表彰、奖励等方式激发孩子参与志愿者活动的热情，让他们感受到参与社会公益活动的快乐和成就感。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鼓励孩子在完成志愿者活动后分享自己的经验和感受，帮助他们总结经验教训，提升自我认知。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https://d.book118.com/517055044130006042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2024-09-16T02:27:30.996</cp:lastPrinted>
  <dcterms:created xsi:type="dcterms:W3CDTF">2024-09-15T18:27:31Z</dcterms:created>
  <dcterms:modified xsi:type="dcterms:W3CDTF">2024-09-15T18:27:33Z</dcterms:modified>
</cp:coreProperties>
</file>