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00412-345D-4061-93FA-75F21CBAA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E3BF5-C221-420B-AE7C-21125ED5F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8A276-7F8B-4661-8000-E7AC70E92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5465D-0949-4D70-B63A-9B06ECE54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A9C1C-F1C9-47D7-B967-D366387E2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E23A27-0271-4D13-B1B9-21F48275D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52EC0-679C-4FD5-9D4F-C2617DD67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818C4-4776-466B-A2C4-818E429EB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84EF8-9AB9-4366-BDC0-64E21D00B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D7A5C-8BFC-492F-97F1-FBE5B7EC1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61C3D-0227-4022-ADD1-08A98143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55125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干部安全管理培训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干部安全管理培训的重要性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安全管理体系的构建与实施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干部安全管理的关键要素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安全文化建设的推进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干部安全管理的未来发展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干部安全管理培训的重要性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增强安全意识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使干部了解安全事故的危害和后果，增强对安全问题的责任感和自觉性。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形成安全文化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通过培训，将安全意识融入企业文化中，使安全成为全体员工的共同价值观和行为准则。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培养干部对安全问题的重视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通过培训，使干部认识到安全问题对企业和员工的重要性，提高对安全问题的警觉性。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建立健全内部安全管理制度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根据法律法规和政策要求，建立健全企业内部安全管理制度，规范安全管理流程。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了解国家安全生产法律法规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使干部了解国家安全生产法律法规和政策，明确企业的法律责任和义务。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遵守地方安全规章制度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了解并遵守地方政府制定的安全生产规章制度，确保企业合法合规经营。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法律法规遵守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50" b="43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37" b="10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风险预防与应对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预防安全风险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通过培训，使干部掌握预防安全风险的方法和技巧，提前发现并消除安全隐患。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了解如何应对突发事件和危机，掌握应急救援和处置的程序和措施。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开展安全检查与评估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定期开展安全检查与评估，及时发现和整改安全隐患，确保企业生产安全。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安全管理体系的构建与实施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13" r="22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制定完善的安全管理制度和操作规程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根据企业的特点和实际情况，制定符合国家法律法规和行业标准的安全管理制度和操作规程，明确各级人员的安全职责和操作要求。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定期评估和修订制度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定期对安全管理制度进行评估和修订，以适应企业发展和外部环境的变化，确保制度的时效性和有效性。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安全制度建设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将安全职责落实到各级管理人员和员工，建立完善的安全责任体系，确保各级人员能够认真履行安全职责。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建立安全考核机制，对各级人员的安全工作进行考核和评价，将安全绩效与个人和部门的奖惩挂钩，促进安全责任的落实。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安全责任落实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建立安全考核机制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明确各级人员安全职责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定期开展安全培训，提高各级人员的安全意识和技能水平，确保员工能够熟练掌握安全操作规程和应急处置方法。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组织定期的应急演练，模拟突发事件场景，检验应急预案的有效性和员工的应急处置能力，及时发现和改进存在的问题。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组织应急演练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干部安全管理的关键要素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通过培训、宣传等方式提高干部的安全意识，使其认识到安全的重要性，并能够自觉遵守各项安全规定。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人员安全意识培养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针对不同岗位的干部，提供相应的安全技能培训，使其掌握必要的安全操作技能，降低因操作不当引发的安全事故。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人员安全技能提升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建立安全考核制度，对干部的安全表现进行评估，对于表现优秀的干部给予奖励，对于存在安全隐患行为的干部进行惩罚。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人员安全考核与奖惩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设备安全检查与维护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定期对设备进行安全检查，及时发现并处理设备存在的安全隐患，确保设备的正常运行。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设备操作规程制定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针对不同设备制定相应的操作规程，规范干部的操作行为，避免因误操作导致设备故障或事故。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设备更新与升级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及时更新和升级设备，引入更安全、更高效的设备，提高生产的安全性和效率。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https://d.book118.com/517055125140006040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2024-09-13T06:24:00.056</cp:lastPrinted>
  <dcterms:created xsi:type="dcterms:W3CDTF">2024-09-12T22:24:00Z</dcterms:created>
  <dcterms:modified xsi:type="dcterms:W3CDTF">2024-09-12T22:24:02Z</dcterms:modified>
</cp:coreProperties>
</file>