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ED133-2542-42CC-8AE2-98BBE124D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15EB1-76B8-4EB0-9631-AE51B1FF9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73B50-3039-4F16-8EBC-BDF02F95C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DE185-D7D2-4E4A-9CC1-6940D2109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B40359-5C51-4D24-A5A4-9BE07F09A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719AE9-4BC6-4630-A460-7CE53D7E1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BB8A62-CF1D-41B8-AF39-298E4349B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616C7-8B4C-40F2-AD4B-DAD9C774E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48AEA-3392-4EF6-82E9-D8CE23821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B5531-0FD4-4A88-B418-89212199B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36B76-5507-49AC-966B-E02BC1C16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55145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国际物流与供应链管理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国际物流与供应链管理的关系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国际物流与供应链管理现状及挑战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国际物流与供应链管理的未来趋势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探究国际物流的发展趋势和挑战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23" r="112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分析供应链管理在全球化背景下的重要性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提出优化国际物流和供应链管理的策略和建议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国际物流的定义、发展历程和现状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供应链管理的概念、作用和影响因素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国际物流与供应链管理的关系及互动机制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全球化背景下国际物流与供应链管理的新趋势和挑战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优化国际物流和供应链管理的策略和建议，包括技术创新、人才培养、政策环境等方面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国际物流是指在不同国家之间进行的物流活动，包括货物的运输、仓储、装卸、包装、配送和信息管理等环节。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涉及不同国家之间的贸易和物流活动，需要遵守不同国家的法律法规和贸易政策。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由于不同国家之间的文化、语言、货币、交通等差异，国际物流活动更加复杂。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国际物流涉及货物的跨国运输，面临政治、经济、自然等多种风险。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国际物流的定义与特点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国际物流的发展历程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以国际贸易为主要推动力，国际物流活动主要围绕货物的海洋运输展开。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随着全球化和经济一体化的深入发展，国际物流逐渐形成了包括航空运输、铁路运输、公路运输等多种运输方式在内的综合物流体系。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现代化阶段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信息技术和电子商务的广泛应用，推动了国际物流向智能化、网络化、服务化方向发展。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国际物流是国际贸易的重要组成部分，为国际贸易提供了必要的物质基础和保障。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促进国际贸易发展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提高物流服务质量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推动经济全球化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通过优化国际物流流程和提高物流效率，可以降低物流成本，提高企业的竞争力。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国际物流的发展推动了物流服务质量的提高，为企业提供了更加便捷、快速、安全的物流服务。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国际物流的发展促进了全球范围内的资源配置和商品流通，推动了经济全球化的进程。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国际物流的重要性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复杂性、动态性、交叉性、面向用户需求。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物流管理阶段（20世纪60-70年代）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价值增值阶段（20世纪80年代）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网链管理阶段（20世纪90年代至今）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实现资源优化配置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通过供应链协同，实现资源在供应链各环节中的优化配置，提高资源利用效率。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通过供应链整合，推动产业上下游企业协同发展，促进产业升级和转型。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应对市场不确定性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通过建立敏捷、灵活的供应链体系，快速响应市场变化，降低市场风险。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通过优化供应链流程，降低成本，提高效率，从而增强企业市场竞争力。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https://d.book118.com/517055145110006035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2024-09-10T01:33:26.229</cp:lastPrinted>
  <dcterms:created xsi:type="dcterms:W3CDTF">2024-09-09T17:33:26Z</dcterms:created>
  <dcterms:modified xsi:type="dcterms:W3CDTF">2024-09-09T17:33:28Z</dcterms:modified>
</cp:coreProperties>
</file>