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622B1D-3FC1-4540-B598-755D49306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4484C5-289F-4D10-B158-33E0D40DE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CAA4FE-332B-43C6-BED8-B9A52CDF0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7BCFB8-E79E-40A6-9579-E72CEE422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0D656F-7F14-4FE6-B0FE-EC497CFBB3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99EB87-EECB-49D0-A489-C162EF742E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800CE3-9962-41C7-BE0B-36F9736352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65ED4-8919-407B-B0D1-679FB893B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27D769-B015-4DF5-B8DE-C04004095E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C72EE-E821-4E06-A854-1DBC9616D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BC79E9-A87C-4379-89E4-C50A0A38B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060142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花式咖啡分类课件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花式咖啡简介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意式花式咖啡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创意花式咖啡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冷饮花式咖啡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花式咖啡的原料与工具</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花式咖啡简介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611" b="5611"/>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花式咖啡是指通过添加各种装饰和变化，将传统咖啡变得更具创意和艺术感的咖啡饮品。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花式咖啡不仅仅是一种饮品，更是一种艺术形式。它通过添加各种装饰和变化，如拉花、雕花、染色等，将传统的咖啡变得更具创意和美感。花式咖啡的创作需要高度的技巧和审美能力，是咖啡文化的重要组成部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花式咖啡的定义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花式咖啡起源于欧洲，最初是在传统的咖啡文化中逐渐发展起来的。随着时间的推移，花式咖啡逐渐成为一种独立的咖啡文化，并传播到世界各地。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花式咖啡的起源可以追溯到欧洲的文艺复兴时期，当时人们开始尝试在传统的咖啡中添加各种装饰和变化。随着时间的推移，花式咖啡逐渐发展成为一种独立的咖啡文化，并受到广泛的欢迎。如今，花式咖啡已经成为世界各地咖啡文化的重要组成部分，并不断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花式咖啡的起源与发展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花式咖啡有很多种类，每种都有其独特的特点和制作技巧。其中，拉花是最常见的一种，通过将牛奶和咖啡的混合物倒入杯中，再利用不同的手法进行拉花。</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花式咖啡有很多种类，其中最常见的是拉花。拉花是通过将牛奶和咖啡的混合物倒入杯中，再利用不同的手法进行拉花，创造出各种美丽的图案和纹理。除了拉花外，还有雕花、染色、浮雕等多种花式咖啡的制作方法。每种方法都需要高度的技巧和审美能力，才能制作出完美的花式咖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花式咖啡的种类与特点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意式花式咖啡</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意式浓缩咖啡是花式咖啡的基础，具有浓郁的咖啡香味和口感。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意式浓缩咖啡是一种通过高压水蒸气将研磨咖啡粉制成的小杯量浓缩咖啡，通常只有1-2盎司。由于其高浓度的咖啡因和咖啡油，意式浓缩咖啡具有强烈的香味和口感，是其他花式咖啡的基础。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意式浓缩咖啡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卡布奇诺是一种将意式浓缩咖啡与热牛奶混合而成的经典花式咖啡。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卡布奇诺是一种传统的意大利咖啡，通常由三分之一的意式浓缩咖啡和三分之二的热牛奶组成。在制作过程中，牛奶被加热并打出奶泡，然后与浓缩咖啡混合在一起，形成一种口感浓郁、带有奶泡和咖啡油脂的饮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卡布奇诺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拿铁咖啡是一种将意式浓缩咖啡与奶泡和牛奶混合而成的花式咖啡。</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拿铁咖啡是一种流行的花式咖啡，通常由三分之一的意式浓缩咖啡和三分之二的热牛奶组成。与卡布奇诺不同的是，拿铁咖啡的牛奶部分通常不会打出奶泡，而是直接与浓缩咖啡混合在一起，形成一种口感柔和、带有奶香味的饮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拿铁咖啡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https://d.book118.com/517060142035006030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2024-09-01T18:31:39.747</cp:lastPrinted>
  <dcterms:created xsi:type="dcterms:W3CDTF">2024-09-01T10:31:39Z</dcterms:created>
  <dcterms:modified xsi:type="dcterms:W3CDTF">2024-09-01T10:31:41Z</dcterms:modified>
</cp:coreProperties>
</file>