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02B0F3-1A53-4C0C-814C-369D5F940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7991D3-6B8F-4361-B0A5-47C87D4EE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0FCA19-F552-496D-877E-994C52F7B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18E731-C475-4078-B9F0-8170760F7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467EF6-FCD9-42F2-A3A8-3E628189A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26210E-E2A8-4B1A-8469-1FF220CE0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D27B5D-AC2C-40A3-AB65-E37A9E05B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E3F915-2B4B-48E7-9493-E42F8D4B1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B73292-6EFC-4365-862F-BC15B4F88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903116-52C0-4C2C-9B89-2B324D2F04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4E4E2E-E153-43BE-8BDF-859497F13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706205304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教学设计中的数字技术创新应用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数字技术创新背景与意义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数字技术在教学设计中的应用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互动课堂：提升参与度与体验感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虚拟现实/增强现实(VR/AR)技术应用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人工智能(AI)辅助教学设计优化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大数据支持下的精准教学决策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总结与展望：挑战、机遇与应对策略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数字技术创新背景与意义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信息化教育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随着信息技术的快速发展，信息化教育已成为当代教育发展的重要趋势，数字技术的应用在其中扮演着重要角色。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个性化学习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学生个体差异性的关注日益增强，数字技术创新有助于实现个性化学习，满足学生不同需求。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跨界融合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教育与其他领域的跨界融合越来越普遍，数字技术创新为跨界融合提供了有力支持。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当代教育发展趋势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教学资源丰富化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数字技术使得教学资源获取更加便捷，丰富了教学内容和形式。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教学方式变革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数字技术推动了在线学习、混合式教学等新型教学方式的出现，改变了传统课堂教学模式。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学习效果提升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数字技术创新有助于提高学生学习兴趣和参与度，进而提升学习效果。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数字技术对教育影响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数字技术创新应用是适应信息化时代发展需求的必然选择，有助于推动教育现代化进程。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适应时代发展需求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提高教育质量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99" r="21899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拓展教育边界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042" r="20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数字技术创新应用可以优化教学过程，提高教学效果和教育质量。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数字技术创新应用有助于打破时间和空间限制，实现教育的普及化和终身化。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创新应用重要性及价值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数字技术在教学设计中的应用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利用数字技术整合文本、图像、音频、视频等多媒体素材，创建丰富多样的教学内容。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50" r="146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9980" r="2998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多媒体素材整合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运用数字技术制作具有交互功能的课件，提高学生参与度和学习效果。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交互式课件制作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通过数字技术构建虚拟实验室，为学生提供实践操作和模拟实验的环境。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虚拟实验室建设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多媒体教学资源整合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在线协作平台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利用数字技术搭建在线协作平台，支持学生之间、师生之间的实时交流和协作。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学习社区建设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构建学习社区，鼓励学生分享知识、经验和观点，促进知识的共享和传播。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移动学习支持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通过数字技术提供移动学习支持，使学生能够随时随地进行学习。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网络化协作学习环境构建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运用数字技术对学生的学习需求进行分析，为每个学生制定个性化的学习计划。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学习需求分析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开发自适应学习系统，根据学生的学习进度和能力水平，动态调整学习内容和难度。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自适应学习系统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利用数字技术和大数据分析，为每个学生推荐最适合的学习路径和资源。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学习路径推荐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个性化学习路径规划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通过数字技术实现作业和考试的自动化测评，提高评价效率和准确性。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自动化测评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运用数字技术为学生提供实时的学习反馈，帮助学生及时了解自己的学习情况和进步。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实时反馈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根据学生的学习表现和成绩，提供个性化的学习指导和建议，促进学生的学习进步。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个性化指导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智能化评价与反馈机制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互动课堂：提升参与度与体验感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讨论环节设计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教师可在课堂上设置专门的讨论时间，引导学生围绕主题进行深入探讨，激发学生的思维碰撞和创造力。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观点分享与展示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鼓励学生积极分享自己的观点和想法，并通过多媒体手段进行展示，提高学生的参与度和自信心。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实时问答系统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通过数字技术搭建实时问答平台，学生可以在课堂上随时提问，教师或其他学生可即时回答，增强课堂互动。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实时问答与讨论环节设置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采用小组合作的形式，让学生在团队中共同完成任务，培养学生的团队协作能力和沟通能力。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小组合作模式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教师为学生提供项目实践指导，包括项目选题、计划制定、实施步骤等，确保项目的顺利进行。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项目实践指导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学生完成项目后，进行成果展示，并接受教师和其他小组的评价，促进学生的反思和进步。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成果展示与评价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小组合作项目实践指导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充分利用线上资源，如网络课程、在线图书馆等，为学生提供丰富的学习材料，拓宽学生的知识视野。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线上资源利用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结合课程内容，组织线下实践活动，如实地考察、社会调查等，让学生将理论知识与实践相结合。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线下活动安排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通过数字技术实现线上线下互动，如线上讨论、线下实践成果的线上展示等，打破传统课堂的时空限制，提高教学效果。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线上线下互动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线上线下融合活动组织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虚拟现实/增强现实(VR/AR)技术应用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https://d.book118.com/517062053041006030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2024-09-01T19:30:45.788</cp:lastPrinted>
  <dcterms:created xsi:type="dcterms:W3CDTF">2024-09-01T11:30:45Z</dcterms:created>
  <dcterms:modified xsi:type="dcterms:W3CDTF">2024-09-01T11:30:47Z</dcterms:modified>
</cp:coreProperties>
</file>