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9B0C9-AE95-43D0-9D84-0EF702C10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A5CCD-336E-404F-9322-C3C7EEB78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12B8C-A3A6-43EA-9DE9-BFFEEDCB3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8F45C-0BFE-41F3-A95E-DBF5AB3CA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3F4A72-888E-463C-8C47-306DDA90F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201D13-B373-4846-A8C3-132472305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A767A-1A2D-4BC3-A31D-0BF978822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078E6-0DC3-42CE-8961-A05150195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2C622-7A9D-4101-B106-556647936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D7B9A-C130-49C8-8A16-45B4F3BD8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E24C4-D2C6-41C8-980A-BA7075DAC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62055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生产车间员工管理制度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生产车间员工职责与权利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生产安全与卫生管理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生产纪律与行为规范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培训与发展机会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员工关系与沟通渠道建设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通过规范员工行为和管理流程，减少生产过程中的浪费和不必要的环节，提高生产效率。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确保员工严格遵守生产工艺和操作规程，从而保障产品的质量稳定性和一致性。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通过合理的激励和约束机制，激发员工的积极性和创造力，促进员工个人和团队的共同成长。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本制度涉及生产车间的各个岗位和职级，包括生产线工人、技术员、领班、主管等。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本制度适用于公司内所有生产车间的员工，包括正式员工、临时工、实习生等。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生产车间员工职责与权利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遵守公司规章制度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严格遵守公司的各项规章制度，包括安全操作规程、生产流程等。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完成生产任务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按照生产计划，按时、按质、按量完成生产任务。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保持工作场所整洁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保持工作区域整洁有序，确保设备、工具等物品摆放整齐。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节约使用资源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合理使用原材料、能源等资源，降低生产成本。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提高技能水平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积极参加培训，不断提高自身技能水平和综合素质。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享有休息休假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享有国家法定节假日、带薪年休假等休息休假的权利。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获得劳动保护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享有获得劳动保护的权利，包括安全卫生条件、劳动防护用品等。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参与民主管理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有权参与公司的民主管理，如提出合理化建议、参与工会活动等。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获得劳动报酬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享有获得劳动报酬的权利，包括工资、奖金、津贴等。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享受福利待遇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享有公司规定的各项福利待遇，如社会保险、住房公积金等。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员工权利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公司应明确各岗位的职责范围和工作要求，使员工清楚自己的工作内容和职责。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制定工作流程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根据生产需要，制定合理的工作流程，确保生产过程的顺畅进行。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建立健全的监督检查机制，定期对员工的工作表现进行检查和评估。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落实奖惩制度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根据员工的工作表现和贡献，落实奖惩制度，激励员工积极工作。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岗位职责明确与执行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生产安全与卫生管理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严格遵守国家和公司有关安全生产的法律法规和规章制度，确保生产过程中的安全。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建立健全安全生产责任制，明确各级管理人员和操作人员的安全职责。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定期开展安全生产检查和隐患排查，及时发现和整改安全隐患。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安全生产规章制度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根据工种和岗位需要，为员工配备合格的个人防护用品，如安全帽、安全带、防护服、劳保鞋等。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员工必须正确佩戴和使用个人防护用品，确保自身安全。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定期对个人防护用品进行检查和维护，确保其完好有效。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个人防护用品管理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建立车间卫生管理制度，明确卫生标准和清洁频次，保持车间内环境整洁。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定期对生产设备、工具、场地等进行清洗和消毒，防止细菌和病毒的滋生和传播。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加强车间通风和照明管理，确保空气流通和光线充足，提高员工工作环境质量。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垃圾分类处理，设置明显的分类标识，引导员工养成垃圾分类的好习惯。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车间卫生与环境整治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生产纪律与行为规范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https://d.book118.com/517062055106006041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2024-09-14T08:01:46.800</cp:lastPrinted>
  <dcterms:created xsi:type="dcterms:W3CDTF">2024-09-14T00:01:46Z</dcterms:created>
  <dcterms:modified xsi:type="dcterms:W3CDTF">2024-09-14T00:01:48Z</dcterms:modified>
</cp:coreProperties>
</file>