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409DF-097A-4B5C-8DDC-8DF8E685A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68126-2C5E-4266-B415-C695C7191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936738-C500-495C-9F9A-18EA9120C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CBE840-B61A-4912-B93D-BEC7E4074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63297E-8C24-4553-B2C9-3B70E50E0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408044-EADA-4690-9A27-86F496B33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E872CA-EE90-4554-8E84-45AB42944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459A70-0C92-4477-A59E-3C09BB830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768314-5537-4BFD-81EA-CE3EF7897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6F0977-D53F-485C-8FE0-E4B99D65B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7CF46-143C-4C59-A5BD-12F4FBBA5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62130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创新的教师培训模式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传统教师培训模式的现状与问题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创新教师培训模式的探索与实践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创新教师培训模式的具体实施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创新教师培训模式的效果评估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创新教师培训模式的挑战与对策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685" b="468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407" b="94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969" b="49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教育变革的需求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随着教育改革的深入，传统教师培训模式已无法满足新时代教育发展的需求，创新教师培训模式成为迫切任务。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教师专业发展的重要性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教师是教育变革的关键因素，其专业发展水平和教育教学能力直接影响教育质量。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创新教师培训模式的意义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通过创新教师培训模式，提高教师教育教学能力，促进教师专业发展，推动教育变革，提高教育质量。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传统教师培训模式的不足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传统教师培训模式存在培训内容单一、培训方式陈旧、缺乏实践环节等问题，难以满足新时代教育发展的需求。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适应教育变革的需求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新时代教育变革要求教师具备创新精神和实践能力，创新教师培训模式是适应这一需求的必要措施。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促进教师专业发展的有效途径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创新教师培训模式通过提供多样化、个性化的培训内容，采用灵活多样的培训方式，加强实践环节等措施，能够有效促进教师专业发展。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创新教师培训模式的必要性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传统教师培训模式的现状与问题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传统教师培训通常采用集中培训的方式，将教师们集中在某个地点进行统一授课。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理论学习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单一评估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培训内容以教育教学理论、学科知识等为主，注重知识的传递和理论的学习。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培训效果通常通过考试或提交作业等方式进行评估，评估方式相对单一。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传统教师培训模式的特点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传统教师培训模式往往注重理论知识的传授，而缺乏实践操作的环节，导致理论与实践脱节。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缺乏实践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不同教师的背景、经验和需求存在差异，传统教师培训模式往往忽视这些个体差异，采用一刀切的方式进行培训。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忽视个体差异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传统教师培训模式的评估方式相对单一，很难全面、客观地评估教师的培训效果，也无法为后续的改进提供有效依据。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培训效果难以评估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传统教师培训模式往往是一次性的，缺乏持续学习机制，不利于教师的专业成长和持续发展。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缺乏持续学习机制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创新教师培训模式的探索与实践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根据教师的实际需求和专业背景，制定个性化的培训方案，确保培训内容与教师的职业发展密切相关。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个性化培训方案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通过问卷调查、访谈等方式，深入了解教师的培训需求，为制定有针对性的培训方案提供依据。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需求调研与分析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在培训过程中和培训结束后，持续跟踪教师的学习情况和成果，及时收集反馈意见，不断优化培训方案。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持续跟踪与反馈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以教师需求为导向的培训模式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互动交流与协作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通过在线论坛、社交媒体等工具，促进教师之间的互动交流和协作，分享教学经验和教学资源，提高学习效果。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个性化学习路径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根据教师的学习进度和兴趣爱好，推荐个性化的学习路径和资源，满足教师的不同学习需求。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丰富的在线课程资源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利用互联网和多媒体技术，提供丰富的在线课程资源，包括视频讲座、在线课程、教学案例等，方便教师随时随地学习。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基于在线教育的培训模式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校企合作项目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与企业合作开展实践项目，让教师在项目中担任重要角色，深入了解行业发展和企业需求，提升职业素养和实践能力。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教学实践环节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在培训过程中设置教学实践环节，让教师在实际教学场景中应用所学知识和技能，提高教学实践能力。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反思与总结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鼓励教师在实践后进行反思和总结，提炼经验教训和改进措施，促进教师专业成长和持续发展。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以实践为主的培训模式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创新教师培训模式的具体实施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https://d.book118.com/517062130060006030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2024-09-02T00:24:29.116</cp:lastPrinted>
  <dcterms:created xsi:type="dcterms:W3CDTF">2024-09-01T16:24:29Z</dcterms:created>
  <dcterms:modified xsi:type="dcterms:W3CDTF">2024-09-01T16:24:31Z</dcterms:modified>
</cp:coreProperties>
</file>