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8D7DC6-79CE-46EA-A99B-736CDAFD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9D713-65FD-420B-B766-11A55AB63E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5C9105-1D4F-49C5-A678-E67524029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CFDC85-3C3B-455F-A8EC-C0B6956BB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FFE29A5-486D-4653-B380-AB5AD88AC9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775F8C-CA35-4D88-BA8B-7C4C0B5CA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40758B-236D-4CBC-8F20-B9A41F891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075D8-2556-4D59-A474-BFE8421BDB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0A8E7A-2C4C-4E1F-9949-862FB48A25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77670D-4ACF-4141-9B8F-4C15440C9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8B004B-783C-4ED2-9F1A-D3D15104B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706311400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张介宾的阴阳论及虚损治疗经验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阴阳理论基本概念与原理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张介宾对阴阳理论独特见解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虚损证候诊断与分类方法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药物选用与配伍禁忌注意事项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非药物治疗手段探讨与实践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总结反思与未来展望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阴阳理论基本概念与原理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阴和阳是中国古代哲学中的一对基本范畴，用来描述宇宙中相互对立、相互依存的两个方面。在中医理论中，阴阳也被用来解释人体的生理结构和功能。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相互关系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阴阳之间相互依存、相互制约、相互转化。阴是阳的基础，阳是阴的表现。人体内的阴阳平衡是维持生命活动的重要条件。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阴阳定义及相互关系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11" b="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人体内的阴阳平衡能够维持正常的生理功能，如体温、代谢、免疫等。当阴阳失衡时，人体会出现各种不适症状。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阴阳平衡也有助于保持心理平衡，缓解压力和焦虑等不良情绪。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阴阳平衡在人体中作用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保持心理平衡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维持正常生理功能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阴阳偏盛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当人体内某一方面的阴阳偏盛时，会打破原有的平衡状态，导致疾病产生。如阳盛则热，阴盛则寒等。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阴阳两虚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当人体内阴阳两方面都虚弱时，也会导致疾病产生。此时需要同时补益阴阳，以恢复平衡状态。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阴阳失调导致疾病产生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中医通过观察患者的症状来辨识阴阳属性。如发热、口渴、面红等症状属于阳证；畏寒、肢冷、面白等症状属于阴证。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不同人的体质有不同的阴阳属性倾向。中医通过辨识患者的体质来判断其阴阳属性，从而制定相应的治疗方案。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通过体质辨识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辨识阴阳属性方法论述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张介宾对阴阳理论独特见解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875" r="198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阴阳互根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阴和阳相互依存，互为根本，任何一方都不能脱离另一方而单独存在。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阴阳消长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阴阳双方不是静止不变的，而是处于不断的消长变化之中。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阴阳转化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在一定条件下，阴和阳之间可以发生相互转化，即阴可以转化为阳，阳也可以转化为阴。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阐述自然界中阴阳变化规律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人体各脏腑组织器官，均有阴阳属性，只有脏腑阴阳平衡，才能保证人体健康。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脏腑阴阳平衡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8250" b="18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经络阴阳调节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气血阴阳相互依存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经络系统是人体内部阴阳平衡的重要调节机制，通过经络的传导作用，可以调节人体阴阳平衡。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气为阳，血为阴，气血相互依存，共同维持人体内部阴阳平衡。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人体内部阴阳平衡调节机制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阴阳辨证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在药物治疗中，首先要根据患者的具体病情进行阴阳辨证，明确病变的阴阳属性。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调整阴阳平衡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针对病变的阴阳属性，采用相应的药物和方法来调整阴阳平衡，以达到治疗疾病的目的。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注意药物阴阳属性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在使用药物时，要注意药物的阴阳属性，避免药物对人体内部阴阳平衡造成不良影响。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药物治疗中运用阴阳原则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精神调养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情志过激或抑郁均可导致人体内部阴阳失衡，因此要注意精神调养，保持心情愉悦、平和。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顺应自然规律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人的生活习惯应该顺应自然规律，如日出而作、日落而息等，以保持人体内部阴阳平衡。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饮食是人体摄取营养的重要途径，要注意饮食的阴阳平衡，避免偏食或暴饮暴食。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预防措施：保持生活习惯符合自然法则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虚损证候诊断与分类方法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虚损定义及临床表现概述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虚损定义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虚损是指正气亏虚、脏腑功能低下所导致的多种慢性虚弱症候的总称。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虚损患者常表现为神疲乏力、少气懒言、头晕眼花、心悸失眠、面色无华或萎黄、自汗盗汗等症状。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292" r="18292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气虚证辨识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血虚证辨识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阴虚证辨识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阳虚证辨识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辨识不同类型虚损证候技巧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以气短乏力、神疲懒言、自汗等为主要表现，舌淡苔白，脉虚无力。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以午后潮热、盗汗、口燥咽干、心烦失眠等为主要表现，舌红少苔，脉细数。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以面色无华或萎黄、唇色淡白、头晕眼花等为主要表现，舌淡苔白，脉细无力。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以畏寒肢冷、面色晄白、大便溏薄、小便清长等为主要表现，舌淡胖苔白滑，脉沉迟无力。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根据患者的具体症状、体征和舌脉表现，进行辨证分型，然后针对不同类型的虚损证候制定相应的治疗方案。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辨证论治原则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包括药物治疗、针灸治疗、饮食调养等多种方法。药物治疗以补益剂为主，针灸治疗以补益穴位为主，饮食调养则根据患者的体质和病情进行个性化指导。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辨证论治原则在虚损治疗中应用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https://d.book118.com/517063114001006050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2024-09-22T08:14:47.010</cp:lastPrinted>
  <dcterms:created xsi:type="dcterms:W3CDTF">2024-09-22T00:14:47Z</dcterms:created>
  <dcterms:modified xsi:type="dcterms:W3CDTF">2024-09-22T00:14:49Z</dcterms:modified>
</cp:coreProperties>
</file>