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440C-C4BB-46D6-824E-F97DB8978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1DC95-75DA-4803-9E13-85EBCA72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B1DFC-B272-42E7-BA3C-433FF162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8FD49-05BE-4E13-9C5B-4D03CE9F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98D83-3C77-4A9E-B97E-729AB348D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673C8-A317-42A0-ABC9-537318045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27DDB-2029-430B-AA5B-DB2FD18ED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EC43C-09A2-49E0-B8E0-2C3BB0DA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64424-847A-4C47-965E-655651E6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80C0-972E-4551-A352-1B005F53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009C-D91E-4C7C-B35E-7B732EA4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3142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心梗护理查房范文ppt课件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心梗的病理生理及临床表现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心梗患者的护理评估与诊断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心梗患者的健康教育与康复指导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心梗患者的护理效果评价与改进措施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心梗护理查房的目的和意义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86" r="104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通过查房了解患者的心梗病情状况，包括症状、体征、检查结果等，为后续护理和治疗提供依据。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根据患者的具体情况，制定个性化的护理计划，包括病情监测、生活护理、心理护理等方面。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通过查房发现护理过程中的问题，及时调整和改进护理措施，提高护理效果和患者满意度。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查房是医护人员交流和沟通的平台，有助于协调医护工作，提高团队协作能力。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通过定期查房，及时发现和处理患者的病情变化，降低并发症和死亡率。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查房有助于了解患者需求，提供个性化的护理服务，提高护理效果和患者满意度。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查房是学术交流的平台，有助于医护人员分享经验和知识，提高专业水平。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通过高质量的护理服务，提升医院形象和声誉，吸引更多患者前来就诊。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促进学术交流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心梗的病理生理及临床表现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冠状动脉粥样硬化的形成，使得血管狭窄，血流受阻。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冠状动脉粥样硬化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冠状动脉内的粥样斑块破裂，形成血栓，进一步阻塞血管。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心肌细胞因缺血缺氧而发生坏死。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心肌缺血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超急性期、急性期、演变期和慢性稳定期。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心肌梗死的病理分期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低血压和休克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典型的心绞痛，可放射至左肩、左臂、下颌等部位。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室性早搏、室性心动过速、室颤等。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心肌梗死后心脏收缩力减弱，可导致低血压和休克。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心肌梗死后心功能受损，可引起呼吸困难。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心梗患者的护理评估与诊断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了解患者是否有心梗病史、家族史，以及生活习惯、饮食习惯等。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观察患者的生命体征，如体温、脉搏、呼吸、血压等，以及心肺听诊情况。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检测血常规、心肌酶谱、凝血功能等指标，以评估患者病情。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观察心电图波形变化，判断心肌缺血或梗死情况。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胸痛、胸闷、呼吸困难等症状持续不缓解。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典型临床表现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出现特征性的ST段弓背向上抬高或压低，T波倒置等改变。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心肌酶谱检测结果异常升高，提示心肌受损。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心肌酶谱升高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在未确诊情况下，可尝试给予抗凝、溶栓等治疗，观察病情变化。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诊断性治疗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https://d.book118.com/517063142165006026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2024-09-01T08:06:31.874</cp:lastPrinted>
  <dcterms:created xsi:type="dcterms:W3CDTF">2024-09-01T00:06:31Z</dcterms:created>
  <dcterms:modified xsi:type="dcterms:W3CDTF">2024-09-01T00:06:33Z</dcterms:modified>
</cp:coreProperties>
</file>