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6D8903-4523-41EF-A709-1A02D0C48E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7BFCFD-58CD-4C80-99C5-C54358422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D7D910-5BF1-4C04-A952-2DEAA4791C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9BF865-BDAA-4AB3-8178-19E5C100A3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E0FAB2-CAC1-4660-8692-4BA6A75F50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D01BC5-2C74-4289-BACF-8E935BE767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6F3990-742D-42D1-A574-C9C859936F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377E2A-FC7D-4AC8-A2F1-E3752BC6CC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E22CAC-537E-4041-B7CC-C7133F342D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0E6BCB-B9B9-42DD-B5C5-27C021462B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0D04B7-0C52-4CBC-8A55-587839BAF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06402105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《医学人文素质教育与医学伦理教育的关系研究》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医学人文素质教育概述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医学伦理教育概述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医学人文素质教育与医学伦理教育的关系分析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医学人文素质教育与医学伦理教育在医学教育中的地位和作用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加强医学人文素质教育和医学伦理教育的对策与建议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随着医学模式由生物医学模式向生物-心理-社会医学模式的转变，医学人文素质教育和医学伦理教育的重要性日益凸显。</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医学模式的转变</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现代医学教育不仅要求学生掌握医学知识和技能，还要求他们具备人文素养和伦理意识，以适应医疗实践的需要。</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医学教育的需求</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医学人文素质教育和医学伦理教育在培养医学生的综合素质方面相辅相成，共同促进医学生的全面发展。</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医学人文与伦理教育的关系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国外医学教育较早地重视医学人文与伦理教育，形成了较为完善的教育体系和实践经验，如美国、英国等国家的医学院校普遍开设了医学人文与伦理课程。</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我国医学人文与伦理教育起步较晚，但近年来得到了越来越多的关注和重视，医学院校纷纷加强相关课程建设和教学改革。</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未来医学人文与伦理教育将更加注重实践性和创新性，通过案例分析、角色扮演、模拟训练等方式提高学生的综合素质和应对能力。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本研究旨在探讨医学人文素质教育与医学伦理教育的关系，分析二者在医学教育中的地位和作用，提出加强医学人文与伦理教育的对策和建议。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如何有效地将医学人文素质教育和医学伦理教育融入医学教育中？如何评价医学生的医学人文素质和伦理意识水平？如何构建完善的医学人文与伦理教育体系？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医学人文素质教育概述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医学人文素质教育的内涵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人文精神</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医学人文素质教育强调对医学生的人文精神培养，包括尊重生命、关爱患者、追求真理、崇尚科学等方面。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医学伦理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医学人文素质教育涵盖医学伦理教育，要求医学生掌握医学伦理原则和规范，培养医德医风，提高医德素养。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医学社会学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医学人文素质教育还涉及医学社会学内容，要求医学生了解医疗行业的社会背景、医疗制度、医患关系等，增强社会责任感。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培养全面素质</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通过医学人文素质教育，培养医学生具备全面的素质，包括医德医风、人文素养、社会责任感等。</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提高医疗质量</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加强医学人文素质教育有助于提高医学生的医疗水平和服务质量，减少医疗纠纷和医疗事故。</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促进医学发展</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推动医学人文素质教育有助于培养医学生的创新意识和批判性思维，促进医学科学的进步和发展。</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医学人文素质教育的目标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通过开设相关课程，如医学伦理学、医学心理学、医学社会学等，系统传授医学人文知识。</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课堂教学</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在临床实习过程中，强调医德医风的培养和人文关怀的实践，使医学生在实践中学习和感悟。</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临床实践</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鼓励医学生参加社会公益活动，如义诊、健康宣教等，培养其社会责任感和奉献精神。</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社会实践</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通过举办医学人文讲座、医学文化节等活动，营造浓厚的医学人文氛围，对医学生进行潜移默化的影响。</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文化熏陶</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9144" r="19144"/>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医学人文素质教育的方法与途径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医学伦理教育概述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通过医学伦理教育，使医学生充分认识到医德的重要性，培养其救死扶伤、尊重生命、关爱患者的医德情感。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培养医学生的医德情感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医学伦理教育应向医学生传授医学伦理学的基本理论、原则和规范，使其了解医学实践中应遵循的伦理准则。</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传授医学伦理知识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通过案例分析、角色扮演等教学方法，培养医学生在面对复杂医学问题时，能够做出符合伦理原则的决策。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培养医学生的伦理决策能力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医学伦理教育的内涵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培养医学生的职业道德</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医学伦理教育应培养医学生形成良好的职业道德，遵守医德规范，尊重患者权益，维护医疗行业的良好形象。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提高医学生的综合素质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通过医学伦理教育，提高医学生的综合素质，包括沟通能力、团队协作能力、创新能力等，以适应现代医学发展的需要。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树立正确的医学价值观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通过医学伦理教育，引导医学生树立正确的医学价值观，明确医学的目的和意义，以及医生应承担的社会责任。</a:t>
            </a:r>
          </a:p>
        </p:txBody>
      </p:sp>
      <p:pic>
        <p:nvPicPr>
          <p:cNvPr id="10" name="Picture 10"/>
          <p:cNvPicPr>
            <a:picLocks noChangeAspect="1"/>
          </p:cNvPicPr>
          <p:nvPr/>
        </p:nvPicPr>
        <p:blipFill>
          <a:blip r:embed="rId2"/>
          <a:srcRect l="12292" r="122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医学伦理教育的目标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https://d.book118.com/517064021053006040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2024-09-12T17:00:30.380</cp:lastPrinted>
  <dcterms:created xsi:type="dcterms:W3CDTF">2024-09-12T09:00:30Z</dcterms:created>
  <dcterms:modified xsi:type="dcterms:W3CDTF">2024-09-12T09:00:32Z</dcterms:modified>
</cp:coreProperties>
</file>