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21D35-262C-465C-A789-76CF05DE4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B920-C6D5-4A4B-93E0-95F9EC60F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7FBC7-EBC7-43FF-9513-DD948471C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66459-C1CE-4B8F-BD70-15BAB8969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4B6FEF-0440-417C-9C22-320C2D87A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9C215-A838-44EE-A426-F2C8B7708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81F673-723E-486D-8245-5B0AACBA4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F03DB-1BF5-4049-85C3-1D97A2F79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6C644-D846-4EFD-99EA-4B921890C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68A1C-96DC-40A6-82A1-1CA6041EE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86CFD-4F1A-4F11-8D64-D104CA53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4152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营销策划书的基本格式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封面与目录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前言与背景分析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产品或服务描述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营销策略制定及执行计划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预算、时间表及里程碑设置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封面与目录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副标题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企业名称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日期和时间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封面设计要素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标明策划书所代表的企业或品牌名称，增强信任感和专业度。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对主标题进行补充和解释，进一步阐述营销策划的核心内容。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简明扼要地概括营销策划的主题和重点，吸引读者的注意力。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注明策划书的完成日期和提交时间，方便后续跟进和管理。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目录层级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章节标题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页码标注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可视化设计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目录结构与编排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根据营销策划书的内容和结构，设置合理的目录层级，方便读者快速了解策划书的整体框架和重点。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每个章节都应有一个简洁明了的标题，概括该章节的核心内容，便于读者快速浏览和理解。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在目录中对每个章节的起始页码进行标注，方便读者快速定位到相应内容。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运用合适的排版、字体、颜色等设计元素，使目录更加美观、易读，提升读者的阅读体验。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前言与背景分析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前言撰写技巧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前言部分需简短精悍，概括性地阐述策划书的目的和重要性。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通过具有感染力的语言，激发读者对策划内容的兴趣。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清晰地表达策划的核心主题，为后续内容铺垫。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吸引力强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竞争对手研究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市场环境评估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市场背景调研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了解竞争对手的市场表现、产品特点、营销策略等，以制定差异化策略。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分析政治、经济、社会、技术等宏观环境对市场的影响，为企业决策提供参考。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深入研究所在行业的发展动态和未来趋势，为营销策略提供方向。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目标消费者定位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明确策划面向的目标消费者群体，包括年龄、性别、地域、职业等特征。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消费者需求挖掘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通过市场调研、数据分析等手段，深入挖掘目标消费者的需求和痛点。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研究目标消费者的购买决策过程、消费习惯和行为特点，为营销策略提供依据。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消费者需求洞察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产品或服务描述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产品功能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技术特点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使用体验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详细阐述产品的主要功能，解决什么问题，满足何种需求。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介绍产品的技术优势，如创新性、先进性、稳定性等。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描述产品的使用便捷性、舒适度、安全性等用户体验方面的特点。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6917" r="26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介绍服务完成后的跟踪流程，如客户满意度调查、问题反馈处理等。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服务接待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阐述服务接待流程，包括接待人员态度、专业度等。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服务提供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详细解释服务提供的过程，包括服务内容、服务标准、服务时间等。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服务流程详解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分析产品或服务与市场上同类产品的差异化特点，突出其独特性。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差异化优势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成本优势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阐述公司如何降低成本，以提供更具竞争力的价格。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介绍公司的品牌知名度、美誉度及品牌忠诚度等方面的优势。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竞争优势挖掘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目标市场定位与细分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111" b="121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市场规模与增长潜力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选择具有足够规模和增长潜力的市场，以确保营销策略的有效实施和企业的长期发展。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消费者需求与偏好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深入了解目标市场的消费者需求和偏好，以便提供符合其期望的产品或服务。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竞争态势与自身优势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分析目标市场的竞争态势，评估自身在市场中的竞争优势和劣势，以确定市场进入策略。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地理细分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人口细分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心理细分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行为细分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细分市场划分方法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67" r="145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根据地理位置、城市规模、气候条件等因素将市场划分为不同的地理区域。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根据年龄、性别、收入、教育程度等人口统计特征将市场划分为不同的群体。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根据消费者的生活方式、价值观、个性等心理因素将市场划分为不同的群体。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根据消费者的购买行为、使用习惯、品牌忠诚度等行为特征将市场划分为不同的群体。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36" r="873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目标客户群特征描述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描述目标客户群的年龄、性别、收入、教育程度等人口统计特征。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描述目标客户群的生活方式、价值观、个性等心理因素。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描述目标客户群的购买行为、使用习惯、品牌忠诚度等行为特征。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描述目标客户群对产品或服务的具体需求和期望。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人口特征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心理特征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行为特征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需求特征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https://d.book118.com/517064152032006031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2024-09-03T06:21:14.394</cp:lastPrinted>
  <dcterms:created xsi:type="dcterms:W3CDTF">2024-09-02T22:21:14Z</dcterms:created>
  <dcterms:modified xsi:type="dcterms:W3CDTF">2024-09-02T22:21:16Z</dcterms:modified>
</cp:coreProperties>
</file>