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458B6-1E5C-462C-BCA5-6B84B1DB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A4CC1-A173-4B95-A4F5-954FEFBA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A7EDC-1BB3-46B7-BEAC-7B9A37C14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041E9-AA0E-4FDF-A00D-B173B47C7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B085AA-ACA7-4BC7-B5ED-9B6FFB1E0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2A7981-B118-418B-B650-592EF96D3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1777BE-15C9-4B56-8322-1C235DC8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EFA79-FBD9-4128-8967-5CD01401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13740-BC67-4EB4-A4BE-30DCEE54F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5CF7E-B695-423A-8276-87AC9965E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BC76A-8F6E-4571-B9CA-24702EEF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64161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副业与个人发展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766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766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副业的选择与规划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副业实践与经验分享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副业与个人成长的相互促进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副业发展的未来趋势与展望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副业是指个人在主要职业之外从事的兼职、副业或兴趣爱好等活动。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根据性质和目的，副业可分为多种类型，如兴趣爱好型、技能提升型、创业尝试型等。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随着社会经济的发展和人们生活水平的提高，副业逐渐成为一种趋势，越来越多的人选择在业余时间开展副业活动。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副业不仅可以增加个人收入，提高生活质量，还可以拓展个人技能、提升职业竞争力，为个人发展提供更多可能性。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副业的发展趋势与重要性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354" r="123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通过副业活动，个人可以接触到不同的领域和行业，从而拓展自己的技能和知识面。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副业经验可以丰富个人简历，提升职业竞争力，为未来的职业发展打下基础。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通过成功开展副业活动，个人可以获得更多的成就感和自信心，从而更好地面对生活中的挑战。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副业活动可以激发个人的创造力和创新精神，促进个人成长和发展。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副业的选择与规划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选择自己感兴趣的领域或行业，能够保持热情和动力。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兴趣驱动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考虑自己的技能和专长，选择与之匹配的副业，能够更好地发挥自身优势。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技能匹配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了解市场需求和趋势，选择具有发展潜力的副业，能够获得更好的收益和回报。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副业的选择原则与策略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08" r="21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制定长期发展规划，明确在未来几年内要达到的目标和成果。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制定短期发展规划，明确在一定时间内要达到的目标和成果。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制定中期发展规划，明确在较长时间内要达到的目标和成果。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副业的发展规划与目标设定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对副业的市场风险、技术风险、竞争风险等进行评估，了解可能面临的问题和挑战。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针对可能出现的风险和问题，制定相应的应对措施，如加强市场调研、提高技术水平、加强竞争合作等。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副业的风险评估与应对措施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副业实践与经验分享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https://d.book118.com/517064161131006035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2024-09-10T06:54:53.093</cp:lastPrinted>
  <dcterms:created xsi:type="dcterms:W3CDTF">2024-09-09T22:54:53Z</dcterms:created>
  <dcterms:modified xsi:type="dcterms:W3CDTF">2024-09-09T22:54:55Z</dcterms:modified>
</cp:coreProperties>
</file>