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8B5BB-3883-411F-B559-44F1FA50E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16231-D168-4336-B85B-86CF820FF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759DF-32C4-42AD-AEA3-A3CCAF3BC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4C70B-E1DE-44E4-835B-0E0FE72A2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DA8E72-53F7-4AE5-AC57-12580B507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441B28-9FEC-4725-A11C-973F3FA63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861409-8683-4729-91F3-432890664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34935-2F8B-4CEE-811D-0F9870F55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C7801-CAED-459B-B038-2533DF086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1F5C4-7533-4C23-9091-9BB68F6C5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B29BD-3AFA-4C54-B102-DE0C5C398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6500614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人体解剖学—骨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1991" y="3872880"/>
            <a:ext cx="2262476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骨的形态与结构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骨的生理功能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骨的病理变化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骨的临床应用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骨是由有机物和无机物组成的坚硬结缔组织结构，具有一定的形态和功能。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骨的主要功能包括支撑身体、保护内脏器官、运动和造血等。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骨的定义与功能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根据形态和部位，骨可分为长骨、短骨、扁骨和不规则骨等。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骨主要由骨膜、骨质和骨髓等组成。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骨的分类与组成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骨的生长主要通过骨膜的成骨细胞不断增生和骨质的沉积来实现。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1333" b="21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625" b="7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儿童期，骨的生长速度较快，随着年龄的增长，生长速度逐渐减慢。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骨的发育受到遗传、营养、激素等多种因素的影响。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骨的生长与发育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骨的形态与结构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97" b="1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颅骨的形态与结构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保护大脑，分为额骨、顶骨、枕骨等。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构成面部轮廓，包括上颌骨、下颌骨、颧骨等。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颅骨连接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通过颅底连接颈椎，形成头部与躯干的连接。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颈椎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胸椎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腰椎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骶骨和尾骨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脊柱的形态与结构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有7个颈椎，前部为椎体和椎弓，后部为棘突和横突。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有12个胸椎，连接肋骨和胸骨。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有5个腰椎，连接腹部的肌肉和器官。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骶骨连接腰椎，尾骨位于骶骨下方。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包括肩胛骨、锁骨、肱骨、尺骨、桡骨等。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006" b="3100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上肢骨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包括髋骨、股骨、胫骨、腓骨、髌骨等。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下肢骨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2412" b="2241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附着在骨骼上，通过收缩产生运动。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骨骼肌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四肢骨的形态与结构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骨的生理功能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https://d.book118.com/517065006141006044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2024-09-19T07:36:43.229</cp:lastPrinted>
  <dcterms:created xsi:type="dcterms:W3CDTF">2024-09-18T23:36:43Z</dcterms:created>
  <dcterms:modified xsi:type="dcterms:W3CDTF">2024-09-18T23:36:45Z</dcterms:modified>
</cp:coreProperties>
</file>