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70AFE-8498-4F56-847C-BF729580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013F4-180D-46E7-AAE8-52197C04A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86C6F-6AF0-49B2-8BF8-D96FD28D9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AB33C5-3106-4FC9-90BC-14E188E2B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04193E-F5DF-4F80-8BAF-2DA1664D4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6446D-A59C-497B-9FF7-C20F1D3F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150EBC-DEB3-45F8-89A4-0BFE51A1F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632FE-74B3-4CAC-B4DD-E3EDCB56E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FDB75-6C21-487C-9996-B9289C1A5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7069F-2AF0-462C-B55C-4B674671B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8F629-9413-4585-88B4-F5567EFD0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6061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预防黄赌毒安全教育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黄赌毒的危害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如何识别黄赌毒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如何预防黄赌毒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543" r="255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提高公众对黄赌毒危害的认识，培养健康的生活方式，减少社会问题。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随着社会的发展，黄赌毒问题日益严重，对个人、家庭和社会造成巨大危害。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黄赌毒是指黄色、赌博和毒品相关的行为。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涵盖了预防黄赌毒的各个方面，包括但不限于教育、法律、医疗等领域。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黄赌毒的危害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黄赌毒行为可能导致各种健康问题，如性病、肝病、吸毒成瘾等。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50" r="2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违法犯罪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黄赌毒行为可能导致心理问题，如焦虑、抑郁、自卑等，影响个人的心理健康。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黄赌毒行为可能涉及违法犯罪，导致个人面临法律制裁和社会排斥。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黄赌毒行为可能导致家庭关系破裂，夫妻离异、子女教育缺失等问题。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家庭破裂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黄赌毒行为可能导致家庭经济负担加重，甚至陷入贫困境地。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家庭成员可能因为黄赌毒行为而面临巨大的精神压力，影响家庭和谐。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979" b="109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12" r="71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社会治安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黄赌毒行为可能导致社会治安问题，增加社会不稳定因素。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道德沦丧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黄赌毒行为可能败坏社会道德风尚，影响社会风气。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经济损失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黄赌毒行为可能导致社会经济损失，影响经济发展和社会进步。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如何识别黄赌毒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识别黄色物品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了解黄色物品的特点和传播途径，提高警惕意识。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黄色物品通常涉及低俗、色情内容，通过互联网、手机APP等渠道传播。家长和监护人应关注孩子使用电子产品的情况，避免接触不良信息。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了解赌博行为的特征和危害，提高自我防范意识。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赌博行为通常涉及非法赌博活动，如彩票、扑克、麻将等。参与赌博可能导致财产损失、家庭破裂等严重后果。个人应自觉抵制赌博行为，不参与任何形式的赌博活动。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识别赌博行为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https://d.book118.com/517066061051006044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2024-09-18T16:14:52.898</cp:lastPrinted>
  <dcterms:created xsi:type="dcterms:W3CDTF">2024-09-18T08:14:52Z</dcterms:created>
  <dcterms:modified xsi:type="dcterms:W3CDTF">2024-09-18T08:14:54Z</dcterms:modified>
</cp:coreProperties>
</file>