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D2A22-9BF0-4BCB-9B6D-7BA01B138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DB76C-7540-42A6-8F5A-441196D62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5FBED-6E74-4B45-B5AF-7887CCF74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521A4-1532-41E3-BAE1-F86A95158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35D73D-E53B-452D-ABC0-A3D4D2C5E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1FAED4-11FD-4511-B618-9CCEABC50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D241D-63AF-4F2E-A670-80C972EE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7477E-7995-4813-B55D-F3B6E9C38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8B3B2-66D2-41D5-903D-2562DA115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3DD5B-6665-4B8B-AAD9-80F701D21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5B1A6-FB6B-4A17-BABE-4DA5BBBC5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00020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00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人教版小学语文六年级上册《用心灵去倾听》ppt课件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课文内容解析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课堂互动环节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课文拓展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总结词：激发兴趣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详细描述：介绍《用心灵去倾听》的创作背景，强调其在小学语文教育中的重要地位，引发学生的好奇心和求知欲。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总结词：知识拓展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详细描述：简要介绍作者的相关信息，如生平、主要作品等，帮助学生了解作者的创作风格和背景。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总结词：情境带入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详细描述：介绍《用心灵去倾听》所描述的时代背景和社会环境，帮助学生更好地理解课文的情境和主题。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课文背景介绍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课文内容解析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故事情节概述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本文讲述了一个小男孩通过电话与苏珊相识，并在苏珊的帮助下解决了生活上的困扰，最后小男孩长大后成为了一名医生的故事。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故事情节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男孩汤姆因为顽皮，不小心划伤了手指，他打电话给“问讯处”，一个叫苏珊的女人接听了电话，她用温柔的声音给汤姆一些建议和安慰。从此，汤姆每次遇到困难都会找苏珊倾诉。后来，汤姆长大了，他成为了医生，但苏珊永远地离开了这个世界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主要情节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6834" b="16834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小男孩汤姆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顽皮、好奇心强、善良、懂得感恩。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善良、耐心、温柔、富有智慧。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用心灵去倾听，关爱他人。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感恩与回报。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生命的脆弱与珍贵。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课堂互动环节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https://d.book118.com/517100020033006031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2024-09-03T07:00:29.232</cp:lastPrinted>
  <dcterms:created xsi:type="dcterms:W3CDTF">2024-09-02T23:00:29Z</dcterms:created>
  <dcterms:modified xsi:type="dcterms:W3CDTF">2024-09-02T23:00:31Z</dcterms:modified>
</cp:coreProperties>
</file>