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BDCD9-04F0-4F84-B31B-287C4077D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A829F-1437-4ABB-B8FD-57E5E95E7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1EE29-89A1-4B04-940D-3A92F450F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D76B5-EA84-400D-B6D6-48E8B6B3C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106CD-AA58-402B-A285-DDE702373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496CA-0E91-4DE0-B44B-CAE27EBF3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371C6F-160F-4F4D-AB1B-D51B2A347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704FB-8F3E-4F73-B37E-2833D96B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419EF-2030-419F-8808-FDBFF9AAA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047E1-3405-43A2-8FDC-DC7A85987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5F9DE-AB8E-493D-A0FE-3FB64560C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00036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倒挂金钟灯笼海棠灯笼花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倒挂金钟灯笼海棠灯笼花概述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倒挂金钟灯笼海棠灯笼花的形态特征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倒挂金钟灯笼海棠灯笼花的生长习性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倒挂金钟灯笼海棠灯笼花的观赏价值与用途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倒挂金钟灯笼海棠灯笼花的品种分类与鉴别方法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倒挂金钟灯笼海棠灯笼花的市场前景与发展趋势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倒挂金钟灯笼海棠灯笼花概述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倒挂金钟灯笼海棠灯笼花是一种具有独特形态和生态特征的植物，属于倒挂金钟科、灯笼海棠属。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该植物具有钟形的花朵，颜色鲜艳，通常为红色、紫色或白色，形状独特，一般在夏季开花，花朵倒挂在枝条上，因此得名倒挂金钟。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倒挂金钟灯笼海棠灯笼花原产于南美洲地区，在欧洲和北美地区也有分布。在中国的栽培历史较短，但近年来逐渐受到关注和喜爱。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在南美洲，倒挂金钟灯笼海棠灯笼花被视为热情、坚韧和顽强的象征，也常用于庆祝活动和节庆场合。在中国，它被赋予了美丽、优雅的寓意。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历史与文化背景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倒挂金钟灯笼海棠灯笼花主要分布在南美洲的安第斯山脉地区，以及从墨西哥到阿根廷的广大地域范围内。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该植物喜欢生长在海拔较高、气候凉爽、湿度较大的环境中，常常在山地森林、灌丛和草地中分布。它也需要一定的阳光照射，但不喜欢长时间暴露在强烈的阳光下。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分布与生态环境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倒挂金钟灯笼海棠灯笼花的形态特征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叶片形状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倒挂金钟灯笼海棠灯笼花的叶片呈心形或卵形，表面光滑，边缘有锯齿。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叶脉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叶片中央有明显的叶脉，向两侧分叉。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叶色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叶片颜色通常为深绿色，但也有一些品种的叶片带有斑纹或斑点。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叶片形态特征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花序类型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倒挂金钟灯笼海棠灯笼花的花序为总状花序或圆锥花序，花朵数量较多。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花序长度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花序长度因品种而异，一般较长，可达数厘米至数十厘米不等。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花序颜色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花序的颜色通常为红色或紫色，也有一些品种的花序为白色或粉红色。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花序形态特征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倒挂金钟灯笼海棠灯笼花的果实为蒴果，呈长圆形或卵圆形。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果实类型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果实的颜色通常为红色或紫色，也有一些品种的果实为黄色或绿色。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果实颜色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果实的大小因品种而异，一般较小，只有几毫米至数厘米不等。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果实大小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果实形态特征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倒挂金钟灯笼海棠灯笼花的生长习性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适宜生长温度为15-25℃，不耐高温，夏季高温时生长受阻。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喜光，需要充足的光照条件，但忌强光直射。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湿度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对湿度要求较高，保持空气湿润有利于生长。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喜疏松、肥沃、排水良好的土壤，可用泥炭土、珍珠岩、蛭石混合配制。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生长环境要求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倒挂金钟灯笼海棠灯笼花的生长周期一般为3-4年。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生长速度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在适宜的生长环境下，其生长速度较慢，需要耐心养护。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生长周期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生长周期与生长速度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https://d.book118.com/517100036002006043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2024-09-16T14:30:37.555</cp:lastPrinted>
  <dcterms:created xsi:type="dcterms:W3CDTF">2024-09-16T06:30:37Z</dcterms:created>
  <dcterms:modified xsi:type="dcterms:W3CDTF">2024-09-16T06:30:39Z</dcterms:modified>
</cp:coreProperties>
</file>