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93694" r:id="rId2"/>
  </p:sldMasterIdLst>
  <p:notesMasterIdLst>
    <p:notesMasterId r:id="rId3"/>
  </p:notesMasterIdLst>
  <p:sldIdLst>
    <p:sldId id="259" r:id="rId4"/>
    <p:sldId id="262" r:id="rId5"/>
    <p:sldId id="265" r:id="rId6"/>
    <p:sldId id="268" r:id="rId7"/>
    <p:sldId id="271" r:id="rId8"/>
    <p:sldId id="274" r:id="rId9"/>
    <p:sldId id="277" r:id="rId10"/>
    <p:sldId id="280" r:id="rId11"/>
    <p:sldId id="283" r:id="rId12"/>
    <p:sldId id="286" r:id="rId13"/>
    <p:sldId id="289" r:id="rId14"/>
    <p:sldId id="292" r:id="rId15"/>
    <p:sldId id="294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tags" Target="tags/tag214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sp>
        <p:nvSpPr>
          <p:cNvPr id="1048678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1048680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.xml" /><Relationship Id="rId10" Type="http://schemas.openxmlformats.org/officeDocument/2006/relationships/tags" Target="../tags/tag10.xml" /><Relationship Id="rId11" Type="http://schemas.openxmlformats.org/officeDocument/2006/relationships/image" Target="../media/image1.png" /><Relationship Id="rId12" Type="http://schemas.openxmlformats.org/officeDocument/2006/relationships/tags" Target="../tags/tag11.xml" /><Relationship Id="rId13" Type="http://schemas.openxmlformats.org/officeDocument/2006/relationships/tags" Target="../tags/tag12.xml" /><Relationship Id="rId14" Type="http://schemas.openxmlformats.org/officeDocument/2006/relationships/tags" Target="../tags/tag13.xml" /><Relationship Id="rId15" Type="http://schemas.openxmlformats.org/officeDocument/2006/relationships/tags" Target="../tags/tag14.xml" /><Relationship Id="rId16" Type="http://schemas.openxmlformats.org/officeDocument/2006/relationships/slideMaster" Target="../slideMasters/slideMaster2.xml" /><Relationship Id="rId2" Type="http://schemas.openxmlformats.org/officeDocument/2006/relationships/tags" Target="../tags/tag2.xml" /><Relationship Id="rId3" Type="http://schemas.openxmlformats.org/officeDocument/2006/relationships/tags" Target="../tags/tag3.xml" /><Relationship Id="rId4" Type="http://schemas.openxmlformats.org/officeDocument/2006/relationships/tags" Target="../tags/tag4.xml" /><Relationship Id="rId5" Type="http://schemas.openxmlformats.org/officeDocument/2006/relationships/tags" Target="../tags/tag5.xml" /><Relationship Id="rId6" Type="http://schemas.openxmlformats.org/officeDocument/2006/relationships/tags" Target="../tags/tag6.xml" /><Relationship Id="rId7" Type="http://schemas.openxmlformats.org/officeDocument/2006/relationships/tags" Target="../tags/tag7.xml" /><Relationship Id="rId8" Type="http://schemas.openxmlformats.org/officeDocument/2006/relationships/tags" Target="../tags/tag8.xml" /><Relationship Id="rId9" Type="http://schemas.openxmlformats.org/officeDocument/2006/relationships/tags" Target="../tags/tag9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5.xml" /><Relationship Id="rId2" Type="http://schemas.openxmlformats.org/officeDocument/2006/relationships/tags" Target="../tags/tag16.xml" /><Relationship Id="rId3" Type="http://schemas.openxmlformats.org/officeDocument/2006/relationships/tags" Target="../tags/tag17.xml" /><Relationship Id="rId4" Type="http://schemas.openxmlformats.org/officeDocument/2006/relationships/tags" Target="../tags/tag18.xml" /><Relationship Id="rId5" Type="http://schemas.openxmlformats.org/officeDocument/2006/relationships/tags" Target="../tags/tag19.xml" /><Relationship Id="rId6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0.xml" /><Relationship Id="rId10" Type="http://schemas.openxmlformats.org/officeDocument/2006/relationships/tags" Target="../tags/tag28.xml" /><Relationship Id="rId11" Type="http://schemas.openxmlformats.org/officeDocument/2006/relationships/tags" Target="../tags/tag29.xml" /><Relationship Id="rId12" Type="http://schemas.openxmlformats.org/officeDocument/2006/relationships/tags" Target="../tags/tag30.xml" /><Relationship Id="rId13" Type="http://schemas.openxmlformats.org/officeDocument/2006/relationships/slideMaster" Target="../slideMasters/slideMaster2.xml" /><Relationship Id="rId2" Type="http://schemas.openxmlformats.org/officeDocument/2006/relationships/tags" Target="../tags/tag21.xml" /><Relationship Id="rId3" Type="http://schemas.openxmlformats.org/officeDocument/2006/relationships/tags" Target="../tags/tag22.xml" /><Relationship Id="rId4" Type="http://schemas.openxmlformats.org/officeDocument/2006/relationships/tags" Target="../tags/tag23.xml" /><Relationship Id="rId5" Type="http://schemas.openxmlformats.org/officeDocument/2006/relationships/tags" Target="../tags/tag24.xml" /><Relationship Id="rId6" Type="http://schemas.openxmlformats.org/officeDocument/2006/relationships/image" Target="../media/image2.png" /><Relationship Id="rId7" Type="http://schemas.openxmlformats.org/officeDocument/2006/relationships/tags" Target="../tags/tag25.xml" /><Relationship Id="rId8" Type="http://schemas.openxmlformats.org/officeDocument/2006/relationships/tags" Target="../tags/tag26.xml" /><Relationship Id="rId9" Type="http://schemas.openxmlformats.org/officeDocument/2006/relationships/tags" Target="../tags/tag27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1.xml" /><Relationship Id="rId10" Type="http://schemas.openxmlformats.org/officeDocument/2006/relationships/tags" Target="../tags/tag39.xml" /><Relationship Id="rId11" Type="http://schemas.openxmlformats.org/officeDocument/2006/relationships/tags" Target="../tags/tag40.xml" /><Relationship Id="rId12" Type="http://schemas.openxmlformats.org/officeDocument/2006/relationships/tags" Target="../tags/tag41.xml" /><Relationship Id="rId13" Type="http://schemas.openxmlformats.org/officeDocument/2006/relationships/slideMaster" Target="../slideMasters/slideMaster2.xml" /><Relationship Id="rId2" Type="http://schemas.openxmlformats.org/officeDocument/2006/relationships/tags" Target="../tags/tag32.xml" /><Relationship Id="rId3" Type="http://schemas.openxmlformats.org/officeDocument/2006/relationships/tags" Target="../tags/tag33.xml" /><Relationship Id="rId4" Type="http://schemas.openxmlformats.org/officeDocument/2006/relationships/tags" Target="../tags/tag34.xml" /><Relationship Id="rId5" Type="http://schemas.openxmlformats.org/officeDocument/2006/relationships/tags" Target="../tags/tag35.xml" /><Relationship Id="rId6" Type="http://schemas.openxmlformats.org/officeDocument/2006/relationships/tags" Target="../tags/tag36.xml" /><Relationship Id="rId7" Type="http://schemas.openxmlformats.org/officeDocument/2006/relationships/image" Target="../media/image2.png" /><Relationship Id="rId8" Type="http://schemas.openxmlformats.org/officeDocument/2006/relationships/tags" Target="../tags/tag37.xml" /><Relationship Id="rId9" Type="http://schemas.openxmlformats.org/officeDocument/2006/relationships/tags" Target="../tags/tag38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2.xml" /><Relationship Id="rId2" Type="http://schemas.openxmlformats.org/officeDocument/2006/relationships/tags" Target="../tags/tag43.xml" /><Relationship Id="rId3" Type="http://schemas.openxmlformats.org/officeDocument/2006/relationships/tags" Target="../tags/tag44.xml" /><Relationship Id="rId4" Type="http://schemas.openxmlformats.org/officeDocument/2006/relationships/tags" Target="../tags/tag45.xml" /><Relationship Id="rId5" Type="http://schemas.openxmlformats.org/officeDocument/2006/relationships/tags" Target="../tags/tag46.xml" /><Relationship Id="rId6" Type="http://schemas.openxmlformats.org/officeDocument/2006/relationships/tags" Target="../tags/tag47.xml" /><Relationship Id="rId7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8.xml" /><Relationship Id="rId2" Type="http://schemas.openxmlformats.org/officeDocument/2006/relationships/tags" Target="../tags/tag49.xml" /><Relationship Id="rId3" Type="http://schemas.openxmlformats.org/officeDocument/2006/relationships/tags" Target="../tags/tag50.xml" /><Relationship Id="rId4" Type="http://schemas.openxmlformats.org/officeDocument/2006/relationships/tags" Target="../tags/tag51.xml" /><Relationship Id="rId5" Type="http://schemas.openxmlformats.org/officeDocument/2006/relationships/tags" Target="../tags/tag52.xml" /><Relationship Id="rId6" Type="http://schemas.openxmlformats.org/officeDocument/2006/relationships/tags" Target="../tags/tag53.xml" /><Relationship Id="rId7" Type="http://schemas.openxmlformats.org/officeDocument/2006/relationships/tags" Target="../tags/tag54.xml" /><Relationship Id="rId8" Type="http://schemas.openxmlformats.org/officeDocument/2006/relationships/tags" Target="../tags/tag55.xml" /><Relationship Id="rId9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6.xml" /><Relationship Id="rId2" Type="http://schemas.openxmlformats.org/officeDocument/2006/relationships/tags" Target="../tags/tag57.xml" /><Relationship Id="rId3" Type="http://schemas.openxmlformats.org/officeDocument/2006/relationships/tags" Target="../tags/tag58.xml" /><Relationship Id="rId4" Type="http://schemas.openxmlformats.org/officeDocument/2006/relationships/tags" Target="../tags/tag59.xml" /><Relationship Id="rId5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0.xml" /><Relationship Id="rId2" Type="http://schemas.openxmlformats.org/officeDocument/2006/relationships/tags" Target="../tags/tag61.xml" /><Relationship Id="rId3" Type="http://schemas.openxmlformats.org/officeDocument/2006/relationships/tags" Target="../tags/tag62.xml" /><Relationship Id="rId4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3.xml" /><Relationship Id="rId2" Type="http://schemas.openxmlformats.org/officeDocument/2006/relationships/tags" Target="../tags/tag64.xml" /><Relationship Id="rId3" Type="http://schemas.openxmlformats.org/officeDocument/2006/relationships/tags" Target="../tags/tag65.xml" /><Relationship Id="rId4" Type="http://schemas.openxmlformats.org/officeDocument/2006/relationships/tags" Target="../tags/tag66.xml" /><Relationship Id="rId5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7.xml" /><Relationship Id="rId2" Type="http://schemas.openxmlformats.org/officeDocument/2006/relationships/tags" Target="../tags/tag68.xml" /><Relationship Id="rId3" Type="http://schemas.openxmlformats.org/officeDocument/2006/relationships/tags" Target="../tags/tag69.xml" /><Relationship Id="rId4" Type="http://schemas.openxmlformats.org/officeDocument/2006/relationships/tags" Target="../tags/tag70.xml" /><Relationship Id="rId5" Type="http://schemas.openxmlformats.org/officeDocument/2006/relationships/tags" Target="../tags/tag71.xml" /><Relationship Id="rId6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72.xml" /><Relationship Id="rId10" Type="http://schemas.openxmlformats.org/officeDocument/2006/relationships/tags" Target="../tags/tag80.xml" /><Relationship Id="rId11" Type="http://schemas.openxmlformats.org/officeDocument/2006/relationships/tags" Target="../tags/tag81.xml" /><Relationship Id="rId12" Type="http://schemas.openxmlformats.org/officeDocument/2006/relationships/tags" Target="../tags/tag82.xml" /><Relationship Id="rId13" Type="http://schemas.openxmlformats.org/officeDocument/2006/relationships/tags" Target="../tags/tag83.xml" /><Relationship Id="rId14" Type="http://schemas.openxmlformats.org/officeDocument/2006/relationships/tags" Target="../tags/tag84.xml" /><Relationship Id="rId15" Type="http://schemas.openxmlformats.org/officeDocument/2006/relationships/tags" Target="../tags/tag85.xml" /><Relationship Id="rId16" Type="http://schemas.openxmlformats.org/officeDocument/2006/relationships/tags" Target="../tags/tag86.xml" /><Relationship Id="rId17" Type="http://schemas.openxmlformats.org/officeDocument/2006/relationships/tags" Target="../tags/tag87.xml" /><Relationship Id="rId18" Type="http://schemas.openxmlformats.org/officeDocument/2006/relationships/slideMaster" Target="../slideMasters/slideMaster2.xml" /><Relationship Id="rId2" Type="http://schemas.openxmlformats.org/officeDocument/2006/relationships/tags" Target="../tags/tag73.xml" /><Relationship Id="rId3" Type="http://schemas.openxmlformats.org/officeDocument/2006/relationships/tags" Target="../tags/tag74.xml" /><Relationship Id="rId4" Type="http://schemas.openxmlformats.org/officeDocument/2006/relationships/tags" Target="../tags/tag75.xml" /><Relationship Id="rId5" Type="http://schemas.openxmlformats.org/officeDocument/2006/relationships/image" Target="../media/image1.png" /><Relationship Id="rId6" Type="http://schemas.openxmlformats.org/officeDocument/2006/relationships/tags" Target="../tags/tag76.xml" /><Relationship Id="rId7" Type="http://schemas.openxmlformats.org/officeDocument/2006/relationships/tags" Target="../tags/tag77.xml" /><Relationship Id="rId8" Type="http://schemas.openxmlformats.org/officeDocument/2006/relationships/tags" Target="../tags/tag78.xml" /><Relationship Id="rId9" Type="http://schemas.openxmlformats.org/officeDocument/2006/relationships/tags" Target="../tags/tag79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B8AABAA-88C0-4412-ACBA-7A847479FA4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C4097F1-AAA1-4919-B6D7-57887DD71CE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33CD349-4B66-440C-AFE0-2D7D3B0CBC1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0E152A7-8965-4D8E-97E8-51DE1F7FEB9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55D5A760-CE29-43C4-B528-04104095E33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D16E8549-7889-43D3-BF5F-ECFE58968F9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9350340E-3B3B-455D-BECA-EBB5CBCB147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542A4C3-908A-44FE-AC45-2366256C027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85D6577-7402-476A-B529-19FC2264973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4CF493C-49FC-4D46-A7ED-534910C3674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DEAB99D-7EE0-4AD9-AAED-FFE68E59870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sp>
        <p:nvSpPr>
          <p:cNvPr id="1048676" name="矩形 15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23000">
                <a:schemeClr val="bg2"/>
              </a:gs>
              <a:gs pos="90000">
                <a:schemeClr val="bg2">
                  <a:alpha val="92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cxnSp>
        <p:nvCxnSpPr>
          <p:cNvPr id="3145733" name="直接连接符 18"/>
          <p:cNvCxnSpPr/>
          <p:nvPr userDrawn="1">
            <p:custDataLst>
              <p:tags r:id="rId2"/>
            </p:custDataLst>
          </p:nvPr>
        </p:nvCxnSpPr>
        <p:spPr>
          <a:xfrm flipH="1">
            <a:off x="2376170" y="1605280"/>
            <a:ext cx="0" cy="520700"/>
          </a:xfrm>
          <a:prstGeom prst="line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678" name="任意多边形: 形状 26"/>
          <p:cNvSpPr/>
          <p:nvPr userDrawn="1">
            <p:custDataLst>
              <p:tags r:id="rId3"/>
            </p:custDataLst>
          </p:nvPr>
        </p:nvSpPr>
        <p:spPr>
          <a:xfrm>
            <a:off x="3295650" y="2698750"/>
            <a:ext cx="3410585" cy="4159250"/>
          </a:xfrm>
          <a:custGeom>
            <a:gdLst>
              <a:gd name="connsiteX0" fmla="*/ 2358592 w 6679320"/>
              <a:gd name="connsiteY0" fmla="*/ 0 h 4799351"/>
              <a:gd name="connsiteX1" fmla="*/ 2358592 w 6679320"/>
              <a:gd name="connsiteY1" fmla="*/ 2484776 h 4799351"/>
              <a:gd name="connsiteX2" fmla="*/ 3287279 w 6679320"/>
              <a:gd name="connsiteY2" fmla="*/ 2484776 h 4799351"/>
              <a:gd name="connsiteX3" fmla="*/ 3287279 w 6679320"/>
              <a:gd name="connsiteY3" fmla="*/ 640123 h 4799351"/>
              <a:gd name="connsiteX4" fmla="*/ 6679320 w 6679320"/>
              <a:gd name="connsiteY4" fmla="*/ 4799351 h 4799351"/>
              <a:gd name="connsiteX5" fmla="*/ 0 w 6679320"/>
              <a:gd name="connsiteY5" fmla="*/ 4789139 h 4799351"/>
              <a:gd name="connsiteX6" fmla="*/ 0 w 6679320"/>
              <a:gd name="connsiteY6" fmla="*/ 2241779 h 4799351"/>
              <a:gd name="connsiteX7" fmla="*/ 1941472 w 6679320"/>
              <a:gd name="connsiteY7" fmla="*/ 392652 h 47993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71" h="6550">
                <a:moveTo>
                  <a:pt x="0" y="2905"/>
                </a:moveTo>
                <a:lnTo>
                  <a:pt x="29" y="2905"/>
                </a:lnTo>
                <a:lnTo>
                  <a:pt x="29" y="0"/>
                </a:lnTo>
                <a:lnTo>
                  <a:pt x="5371" y="6550"/>
                </a:lnTo>
                <a:lnTo>
                  <a:pt x="0" y="6542"/>
                </a:lnTo>
                <a:lnTo>
                  <a:pt x="0" y="2905"/>
                </a:lnTo>
                <a:close/>
              </a:path>
            </a:pathLst>
          </a:custGeom>
          <a:gradFill flip="none" rotWithShape="1">
            <a:gsLst>
              <a:gs pos="31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048680" name="任意多边形: 形状 13"/>
          <p:cNvSpPr/>
          <p:nvPr userDrawn="1">
            <p:custDataLst>
              <p:tags r:id="rId4"/>
            </p:custDataLst>
          </p:nvPr>
        </p:nvSpPr>
        <p:spPr>
          <a:xfrm>
            <a:off x="-5715" y="1609725"/>
            <a:ext cx="3380105" cy="2212975"/>
          </a:xfrm>
          <a:custGeom>
            <a:gdLst>
              <a:gd name="connsiteX0" fmla="*/ 0 w 2895600"/>
              <a:gd name="connsiteY0" fmla="*/ 2197100 h 2197100"/>
              <a:gd name="connsiteX1" fmla="*/ 2374900 w 2895600"/>
              <a:gd name="connsiteY1" fmla="*/ 0 h 2197100"/>
              <a:gd name="connsiteX2" fmla="*/ 2895600 w 2895600"/>
              <a:gd name="connsiteY2" fmla="*/ 596900 h 2197100"/>
              <a:gd name="connsiteX0-1" fmla="*/ 0 w 2590800"/>
              <a:gd name="connsiteY0-2" fmla="*/ 2197100 h 2197100"/>
              <a:gd name="connsiteX1-3" fmla="*/ 2374900 w 2590800"/>
              <a:gd name="connsiteY1-4" fmla="*/ 0 h 2197100"/>
              <a:gd name="connsiteX2-5" fmla="*/ 2590800 w 2590800"/>
              <a:gd name="connsiteY2-6" fmla="*/ 225425 h 2197100"/>
              <a:gd name="connsiteX0-7" fmla="*/ 0 w 2590800"/>
              <a:gd name="connsiteY0-8" fmla="*/ 2197100 h 2197100"/>
              <a:gd name="connsiteX1-9" fmla="*/ 2374900 w 2590800"/>
              <a:gd name="connsiteY1-10" fmla="*/ 0 h 2197100"/>
              <a:gd name="connsiteX2-11" fmla="*/ 2590800 w 2590800"/>
              <a:gd name="connsiteY2-12" fmla="*/ 225425 h 2197100"/>
              <a:gd name="connsiteX0-13" fmla="*/ 0 w 2590800"/>
              <a:gd name="connsiteY0-14" fmla="*/ 2197100 h 2197100"/>
              <a:gd name="connsiteX1-15" fmla="*/ 2374900 w 2590800"/>
              <a:gd name="connsiteY1-16" fmla="*/ 0 h 2197100"/>
              <a:gd name="connsiteX2-17" fmla="*/ 2590800 w 2590800"/>
              <a:gd name="connsiteY2-18" fmla="*/ 225425 h 2197100"/>
              <a:gd name="connsiteX0-19" fmla="*/ 0 w 2590800"/>
              <a:gd name="connsiteY0-20" fmla="*/ 2211388 h 2211388"/>
              <a:gd name="connsiteX1-21" fmla="*/ 2379663 w 2590800"/>
              <a:gd name="connsiteY1-22" fmla="*/ 0 h 2211388"/>
              <a:gd name="connsiteX2-23" fmla="*/ 2590800 w 2590800"/>
              <a:gd name="connsiteY2-24" fmla="*/ 239713 h 2211388"/>
              <a:gd name="connsiteX0-25" fmla="*/ 0 w 2531640"/>
              <a:gd name="connsiteY0-26" fmla="*/ 2159337 h 2159337"/>
              <a:gd name="connsiteX1-27" fmla="*/ 2320503 w 2531640"/>
              <a:gd name="connsiteY1-28" fmla="*/ 0 h 2159337"/>
              <a:gd name="connsiteX2-29" fmla="*/ 2531640 w 2531640"/>
              <a:gd name="connsiteY2-30" fmla="*/ 239713 h 2159337"/>
              <a:gd name="connsiteX0-31" fmla="*/ 0 w 3252653"/>
              <a:gd name="connsiteY0-32" fmla="*/ 2159337 h 2159337"/>
              <a:gd name="connsiteX1-33" fmla="*/ 2320503 w 3252653"/>
              <a:gd name="connsiteY1-34" fmla="*/ 0 h 2159337"/>
              <a:gd name="connsiteX2-35" fmla="*/ 3252653 w 3252653"/>
              <a:gd name="connsiteY2-36" fmla="*/ 1108787 h 2159337"/>
              <a:gd name="connsiteX0-37" fmla="*/ 0 w 3266519"/>
              <a:gd name="connsiteY0-38" fmla="*/ 2159337 h 2159337"/>
              <a:gd name="connsiteX1-39" fmla="*/ 2320503 w 3266519"/>
              <a:gd name="connsiteY1-40" fmla="*/ 0 h 2159337"/>
              <a:gd name="connsiteX2-41" fmla="*/ 3266519 w 3266519"/>
              <a:gd name="connsiteY2-42" fmla="*/ 1155261 h 2159337"/>
              <a:gd name="connsiteX0-43" fmla="*/ 0 w 3280384"/>
              <a:gd name="connsiteY0-44" fmla="*/ 2159337 h 2159337"/>
              <a:gd name="connsiteX1-45" fmla="*/ 2320503 w 3280384"/>
              <a:gd name="connsiteY1-46" fmla="*/ 0 h 2159337"/>
              <a:gd name="connsiteX2-47" fmla="*/ 3280384 w 3280384"/>
              <a:gd name="connsiteY2-48" fmla="*/ 1155261 h 2159337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3280384" h="2159337">
                <a:moveTo>
                  <a:pt x="0" y="2159337"/>
                </a:moveTo>
                <a:lnTo>
                  <a:pt x="2320503" y="0"/>
                </a:lnTo>
                <a:lnTo>
                  <a:pt x="3280384" y="1155261"/>
                </a:lnTo>
              </a:path>
            </a:pathLst>
          </a:cu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048682" name="标题 1"/>
          <p:cNvSpPr>
            <a:spLocks noGrp="1"/>
          </p:cNvSpPr>
          <p:nvPr>
            <p:ph type="ctrTitle" hasCustomPrompt="1"/>
            <p:custDataLst>
              <p:tags r:id="rId5"/>
            </p:custDataLst>
          </p:nvPr>
        </p:nvSpPr>
        <p:spPr>
          <a:xfrm>
            <a:off x="5189220" y="1579880"/>
            <a:ext cx="6164580" cy="2418080"/>
          </a:xfrm>
        </p:spPr>
        <p:txBody>
          <a:bodyPr anchor="b">
            <a:noAutofit/>
          </a:bodyPr>
          <a:lstStyle>
            <a:lvl1pPr algn="r">
              <a:lnSpc>
                <a:spcPct val="100000"/>
              </a:lnSpc>
              <a:defRPr sz="7200"/>
            </a:lvl1pPr>
          </a:lstStyle>
          <a:p>
            <a:r>
              <a:rPr lang="zh-CN" altLang="en-US"/>
              <a:t>单击此处</a:t>
            </a:r>
            <a:br>
              <a:rPr lang="zh-CN" altLang="en-US"/>
            </a:br>
            <a:r>
              <a:rPr lang="zh-CN" altLang="en-US"/>
              <a:t>添加文档标题</a:t>
            </a:r>
            <a:endParaRPr lang="zh-CN" altLang="en-US"/>
          </a:p>
        </p:txBody>
      </p:sp>
      <p:sp>
        <p:nvSpPr>
          <p:cNvPr id="1048684" name="副标题 2"/>
          <p:cNvSpPr>
            <a:spLocks noGrp="1"/>
          </p:cNvSpPr>
          <p:nvPr>
            <p:ph type="subTitle" idx="1" hasCustomPrompt="1"/>
            <p:custDataLst>
              <p:tags r:id="rId6"/>
            </p:custDataLst>
          </p:nvPr>
        </p:nvSpPr>
        <p:spPr>
          <a:xfrm>
            <a:off x="6083935" y="4084955"/>
            <a:ext cx="5269865" cy="634365"/>
          </a:xfrm>
        </p:spPr>
        <p:txBody>
          <a:bodyPr vert="horz" lIns="0" tIns="0" rIns="0" bIns="0" rtlCol="0">
            <a:normAutofit/>
          </a:bodyPr>
          <a:lstStyle>
            <a:lvl1pPr marL="0" marR="0" lvl="0" indent="0" algn="r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buClrTx/>
              <a:buSzTx/>
              <a:buFont typeface="Arial" pitchFamily="34" charset="0"/>
              <a:buNone/>
              <a:defRPr kumimoji="0" lang="zh-CN" altLang="en-US" sz="2400" b="0" i="0" u="none" strike="noStrike" kern="1200" cap="none" spc="0" normalizeH="0" baseline="0" noProof="1">
                <a:solidFill>
                  <a:schemeClr val="tx1">
                    <a:lumMod val="75000"/>
                  </a:schemeClr>
                </a:solidFill>
                <a:latin typeface="+mn-lt"/>
                <a:ea typeface="+mn-ea"/>
                <a:cs typeface="+mn-cs"/>
                <a:sym typeface="+mn-ea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>
                <a:sym typeface="+mn-ea"/>
              </a:rPr>
              <a:t>单击此处添加文档副标题</a:t>
            </a:r>
            <a:endParaRPr>
              <a:sym typeface="+mn-ea"/>
            </a:endParaRPr>
          </a:p>
        </p:txBody>
      </p:sp>
      <p:sp>
        <p:nvSpPr>
          <p:cNvPr id="1048686" name="文本占位符 9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8614409" y="504000"/>
            <a:ext cx="2743199" cy="504000"/>
          </a:xfrm>
        </p:spPr>
        <p:txBody>
          <a:bodyPr vert="horz" lIns="0" tIns="0" rIns="0" bIns="0" rtlCol="0" anchor="ctr">
            <a:normAutofit/>
          </a:bodyPr>
          <a:lstStyle>
            <a:lvl1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buClrTx/>
              <a:buSzTx/>
              <a:buFont typeface="Arial" pitchFamily="34" charset="0"/>
              <a:buNone/>
              <a:defRPr kumimoji="0" lang="zh-CN" altLang="en-US" sz="1400" b="0" i="0" u="none" strike="noStrike" kern="1200" cap="none" spc="0" normalizeH="0" baseline="0" noProof="1">
                <a:solidFill>
                  <a:schemeClr val="bg2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公司名占位符</a:t>
            </a:r>
            <a:endParaRPr>
              <a:sym typeface="+mn-ea"/>
            </a:endParaRPr>
          </a:p>
        </p:txBody>
      </p:sp>
      <p:sp>
        <p:nvSpPr>
          <p:cNvPr id="1048688" name="文本占位符 23"/>
          <p:cNvSpPr txBox="1">
            <a:spLocks noGrp="1"/>
          </p:cNvSpPr>
          <p:nvPr>
            <p:ph type="body" sz="quarter" idx="17" hasCustomPrompt="1"/>
            <p:custDataLst>
              <p:tags r:id="rId8"/>
            </p:custDataLst>
          </p:nvPr>
        </p:nvSpPr>
        <p:spPr>
          <a:xfrm>
            <a:off x="8614410" y="5061400"/>
            <a:ext cx="2743200" cy="504000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4"/>
              </a:gs>
            </a:gsLst>
            <a:lin ang="0" scaled="1"/>
          </a:gra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0" tIns="0" rIns="0" bIns="0" numCol="1" spcCol="0" rtlCol="0" fromWordArt="0" anchor="ctr" anchorCtr="0" compatLnSpc="1">
            <a:noAutofit/>
          </a:bodyPr>
          <a:lstStyle>
            <a:defPPr>
              <a:defRPr lang="zh-CN"/>
            </a:defPPr>
            <a:lvl1pPr marL="0" marR="0" lvl="0" indent="-22860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buClrTx/>
              <a:buSzTx/>
              <a:buFontTx/>
              <a:buNone/>
              <a:defRPr kumimoji="0" lang="zh-CN" altLang="en-US" sz="1400" b="1" i="0" u="none" strike="noStrike" kern="1200" cap="none" spc="0" normalizeH="0" baseline="0" noProof="1">
                <a:solidFill>
                  <a:srgbClr val="0C1813"/>
                </a:solidFill>
                <a:latin typeface="+mn-lt"/>
                <a:ea typeface="+mn-ea"/>
                <a:cs typeface="+mn-cs"/>
                <a:sym typeface="+mn-ea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lvl="0"/>
            <a:r>
              <a:rPr>
                <a:sym typeface="+mn-ea"/>
              </a:rPr>
              <a:t>署名占位符</a:t>
            </a:r>
            <a:endParaRPr>
              <a:sym typeface="+mn-ea"/>
            </a:endParaRPr>
          </a:p>
        </p:txBody>
      </p:sp>
      <p:cxnSp>
        <p:nvCxnSpPr>
          <p:cNvPr id="3145735" name="直接连接符 33"/>
          <p:cNvCxnSpPr/>
          <p:nvPr userDrawn="1">
            <p:custDataLst>
              <p:tags r:id="rId9"/>
            </p:custDataLst>
          </p:nvPr>
        </p:nvCxnSpPr>
        <p:spPr>
          <a:xfrm>
            <a:off x="914400" y="1009650"/>
            <a:ext cx="10440035" cy="0"/>
          </a:xfrm>
          <a:prstGeom prst="line">
            <a:avLst/>
          </a:prstGeom>
          <a:ln w="12700"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7" name="直接连接符 8"/>
          <p:cNvCxnSpPr/>
          <p:nvPr userDrawn="1">
            <p:custDataLst>
              <p:tags r:id="rId10"/>
            </p:custDataLst>
          </p:nvPr>
        </p:nvCxnSpPr>
        <p:spPr>
          <a:xfrm>
            <a:off x="850900" y="1009650"/>
            <a:ext cx="1596390" cy="0"/>
          </a:xfrm>
          <a:prstGeom prst="line">
            <a:avLst/>
          </a:prstGeom>
          <a:ln w="254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53" name="图片 22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r:embed="rId11"/>
          <a:srcRect l="21480" b="29853"/>
          <a:stretch>
            <a:fillRect/>
          </a:stretch>
        </p:blipFill>
        <p:spPr>
          <a:xfrm>
            <a:off x="0" y="1076333"/>
            <a:ext cx="6471739" cy="5781667"/>
          </a:xfrm>
          <a:prstGeom prst="rect">
            <a:avLst/>
          </a:prstGeom>
        </p:spPr>
      </p:pic>
      <p:sp>
        <p:nvSpPr>
          <p:cNvPr id="1048690" name="矩形 10"/>
          <p:cNvSpPr/>
          <p:nvPr userDrawn="1">
            <p:custDataLst>
              <p:tags r:id="rId13"/>
            </p:custDataLst>
          </p:nvPr>
        </p:nvSpPr>
        <p:spPr>
          <a:xfrm>
            <a:off x="848995" y="639445"/>
            <a:ext cx="2263140" cy="276860"/>
          </a:xfrm>
          <a:prstGeom prst="rect">
            <a:avLst/>
          </a:prstGeom>
        </p:spPr>
        <p:txBody>
          <a:bodyPr vert="horz" wrap="square" lIns="0" tIns="0" rIns="0" bIns="0" rtlCol="0" anchor="ctr">
            <a:normAutofit/>
          </a:bodyPr>
          <a:lstStyle>
            <a:defPPr>
              <a:defRPr lang="zh-CN"/>
            </a:defPPr>
            <a:lvl1pPr marL="0" indent="0" algn="r" defTabSz="914400" rtl="0" eaLnBrk="1" latinLnBrk="0" hangingPunct="1">
              <a:lnSpc>
                <a:spcPct val="100000"/>
              </a:lnSpc>
              <a:buNone/>
              <a:defRPr sz="1400" kern="1200">
                <a:solidFill>
                  <a:schemeClr val="bg2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spcBef>
                <a:spcPts val="1000"/>
              </a:spcBef>
              <a:buClrTx/>
              <a:buSzTx/>
              <a:buFont typeface="Arial" pitchFamily="34" charset="0"/>
            </a:pPr>
            <a:r>
              <a:rPr lang="zh-CN" altLang="en-US" cap="all">
                <a:solidFill>
                  <a:schemeClr val="bg2">
                    <a:lumMod val="50000"/>
                    <a:lumOff val="50000"/>
                  </a:schemeClr>
                </a:solidFill>
                <a:sym typeface="+mn-ea"/>
              </a:rPr>
              <a:t>Theme template</a:t>
            </a:r>
            <a:endParaRPr lang="zh-CN" altLang="en-US" cap="all">
              <a:solidFill>
                <a:schemeClr val="bg2">
                  <a:lumMod val="50000"/>
                  <a:lumOff val="50000"/>
                </a:schemeClr>
              </a:solidFill>
              <a:sym typeface="+mn-ea"/>
            </a:endParaRPr>
          </a:p>
        </p:txBody>
      </p:sp>
      <p:sp>
        <p:nvSpPr>
          <p:cNvPr id="1048692" name="矩形 24"/>
          <p:cNvSpPr/>
          <p:nvPr userDrawn="1">
            <p:custDataLst>
              <p:tags r:id="rId14"/>
            </p:custDataLst>
          </p:nvPr>
        </p:nvSpPr>
        <p:spPr>
          <a:xfrm>
            <a:off x="0" y="5895975"/>
            <a:ext cx="12192000" cy="962025"/>
          </a:xfrm>
          <a:prstGeom prst="rect">
            <a:avLst/>
          </a:prstGeom>
          <a:gradFill flip="none" rotWithShape="1">
            <a:gsLst>
              <a:gs pos="0">
                <a:schemeClr val="bg2"/>
              </a:gs>
              <a:gs pos="64000">
                <a:schemeClr val="bg2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694" name="文本占位符 13"/>
          <p:cNvSpPr>
            <a:spLocks noGrp="1"/>
          </p:cNvSpPr>
          <p:nvPr>
            <p:ph type="body" sz="quarter" idx="14" hasCustomPrompt="1"/>
            <p:custDataLst>
              <p:tags r:id="rId15"/>
            </p:custDataLst>
          </p:nvPr>
        </p:nvSpPr>
        <p:spPr>
          <a:xfrm>
            <a:off x="835025" y="6220460"/>
            <a:ext cx="2879725" cy="313055"/>
          </a:xfrm>
        </p:spPr>
        <p:txBody>
          <a:bodyPr vert="horz" lIns="0" tIns="0" rIns="0" bIns="0" rtlCol="0" anchor="ctr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buClrTx/>
              <a:buSzTx/>
              <a:buFont typeface="Arial" pitchFamily="34" charset="0"/>
              <a:buNone/>
              <a:defRPr kumimoji="0" lang="en-US" altLang="zh-CN" sz="1800" b="0" i="0" u="none" strike="noStrike" kern="1200" cap="none" spc="0" normalizeH="0" baseline="0" noProof="1">
                <a:solidFill>
                  <a:schemeClr val="tx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日期时间占位符</a:t>
            </a:r>
            <a:endParaRPr>
              <a:sym typeface="+mn-ea"/>
            </a:endParaRPr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</a:xfrm>
      </p:grpSpPr>
      <p:sp>
        <p:nvSpPr>
          <p:cNvPr id="104869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9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0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0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0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</a:xfrm>
      </p:grpSpPr>
      <p:sp>
        <p:nvSpPr>
          <p:cNvPr id="1048706" name="矩形 15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23000">
                <a:schemeClr val="bg2"/>
              </a:gs>
              <a:gs pos="90000">
                <a:schemeClr val="bg2">
                  <a:alpha val="92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708" name="任意多边形: 形状 62"/>
          <p:cNvSpPr/>
          <p:nvPr userDrawn="1">
            <p:custDataLst>
              <p:tags r:id="rId2"/>
            </p:custDataLst>
          </p:nvPr>
        </p:nvSpPr>
        <p:spPr>
          <a:xfrm>
            <a:off x="0" y="3799927"/>
            <a:ext cx="3713440" cy="3058073"/>
          </a:xfrm>
          <a:custGeom>
            <a:gdLst>
              <a:gd name="connsiteX0" fmla="*/ 1219440 w 3713440"/>
              <a:gd name="connsiteY0" fmla="*/ 0 h 3058073"/>
              <a:gd name="connsiteX1" fmla="*/ 3713440 w 3713440"/>
              <a:gd name="connsiteY1" fmla="*/ 3058073 h 3058073"/>
              <a:gd name="connsiteX2" fmla="*/ 0 w 3713440"/>
              <a:gd name="connsiteY2" fmla="*/ 3058073 h 3058073"/>
              <a:gd name="connsiteX3" fmla="*/ 0 w 3713440"/>
              <a:gd name="connsiteY3" fmla="*/ 1157584 h 3058073"/>
              <a:gd name="connsiteX4" fmla="*/ 581316 w 3713440"/>
              <a:gd name="connsiteY4" fmla="*/ 600693 h 3058073"/>
              <a:gd name="connsiteX5" fmla="*/ 1219440 w 3713440"/>
              <a:gd name="connsiteY5" fmla="*/ 0 h 305807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713440" h="3058073">
                <a:moveTo>
                  <a:pt x="1219440" y="0"/>
                </a:moveTo>
                <a:lnTo>
                  <a:pt x="3713440" y="3058073"/>
                </a:lnTo>
                <a:lnTo>
                  <a:pt x="0" y="3058073"/>
                </a:lnTo>
                <a:lnTo>
                  <a:pt x="0" y="1157584"/>
                </a:lnTo>
                <a:lnTo>
                  <a:pt x="581316" y="600693"/>
                </a:lnTo>
                <a:cubicBezTo>
                  <a:pt x="794024" y="398102"/>
                  <a:pt x="1006732" y="197281"/>
                  <a:pt x="1219440" y="0"/>
                </a:cubicBezTo>
                <a:close/>
              </a:path>
            </a:pathLst>
          </a:custGeom>
          <a:gradFill flip="none" rotWithShape="1">
            <a:gsLst>
              <a:gs pos="31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048710" name="任意多边形: 形状 56"/>
          <p:cNvSpPr/>
          <p:nvPr userDrawn="1">
            <p:custDataLst>
              <p:tags r:id="rId3"/>
            </p:custDataLst>
          </p:nvPr>
        </p:nvSpPr>
        <p:spPr>
          <a:xfrm>
            <a:off x="-1" y="2324472"/>
            <a:ext cx="1637930" cy="2005807"/>
          </a:xfrm>
          <a:custGeom>
            <a:gdLst>
              <a:gd name="connsiteX0" fmla="*/ 0 w 2700670"/>
              <a:gd name="connsiteY0" fmla="*/ 0 h 2434856"/>
              <a:gd name="connsiteX1" fmla="*/ 1988289 w 2700670"/>
              <a:gd name="connsiteY1" fmla="*/ 2434856 h 2434856"/>
              <a:gd name="connsiteX2" fmla="*/ 2700670 w 2700670"/>
              <a:gd name="connsiteY2" fmla="*/ 1754373 h 2434856"/>
              <a:gd name="connsiteX0-1" fmla="*/ 0 w 1988289"/>
              <a:gd name="connsiteY0-2" fmla="*/ 0 h 2434856"/>
              <a:gd name="connsiteX1-3" fmla="*/ 1988289 w 1988289"/>
              <a:gd name="connsiteY1-4" fmla="*/ 2434856 h 2434856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</a:cxnLst>
            <a:rect l="l" t="t" r="r" b="b"/>
            <a:pathLst>
              <a:path w="1988289" h="2434856">
                <a:moveTo>
                  <a:pt x="0" y="0"/>
                </a:moveTo>
                <a:lnTo>
                  <a:pt x="1988289" y="2434856"/>
                </a:lnTo>
              </a:path>
            </a:pathLst>
          </a:cu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71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1866900" y="1542415"/>
            <a:ext cx="1875790" cy="1081405"/>
          </a:xfrm>
        </p:spPr>
        <p:txBody>
          <a:bodyPr anchor="b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/>
              <a:t>标题</a:t>
            </a:r>
            <a:endParaRPr lang="zh-CN" altLang="en-US"/>
          </a:p>
        </p:txBody>
      </p:sp>
      <p:sp>
        <p:nvSpPr>
          <p:cNvPr id="1048714" name="文本占位符 2"/>
          <p:cNvSpPr>
            <a:spLocks noGrp="1"/>
          </p:cNvSpPr>
          <p:nvPr>
            <p:ph type="body" idx="1" hasCustomPrompt="1"/>
            <p:custDataLst>
              <p:tags r:id="rId5"/>
            </p:custDataLst>
          </p:nvPr>
        </p:nvSpPr>
        <p:spPr>
          <a:xfrm>
            <a:off x="1866900" y="2626360"/>
            <a:ext cx="1875790" cy="504190"/>
          </a:xfrm>
        </p:spPr>
        <p:txBody>
          <a:bodyPr anchor="t"/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副标题</a:t>
            </a:r>
            <a:endParaRPr lang="zh-CN" altLang="en-US"/>
          </a:p>
        </p:txBody>
      </p:sp>
      <p:pic>
        <p:nvPicPr>
          <p:cNvPr id="2097155" name="图片 49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>
          <a:blip r:embed="rId6"/>
          <a:srcRect r="-426"/>
          <a:stretch>
            <a:fillRect/>
          </a:stretch>
        </p:blipFill>
        <p:spPr>
          <a:xfrm>
            <a:off x="0" y="2130788"/>
            <a:ext cx="4618744" cy="4727212"/>
          </a:xfrm>
          <a:prstGeom prst="rect">
            <a:avLst/>
          </a:prstGeom>
        </p:spPr>
      </p:pic>
      <p:sp>
        <p:nvSpPr>
          <p:cNvPr id="1048716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18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20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722" name="任意多边形: 形状 8"/>
          <p:cNvSpPr/>
          <p:nvPr userDrawn="1">
            <p:custDataLst>
              <p:tags r:id="rId11"/>
            </p:custDataLst>
          </p:nvPr>
        </p:nvSpPr>
        <p:spPr>
          <a:xfrm flipH="1" flipV="1">
            <a:off x="11539855" y="0"/>
            <a:ext cx="653415" cy="563880"/>
          </a:xfrm>
          <a:custGeom>
            <a:gdLst>
              <a:gd name="connsiteX0" fmla="*/ 2155277 w 2155277"/>
              <a:gd name="connsiteY0" fmla="*/ 1860033 h 1860033"/>
              <a:gd name="connsiteX1" fmla="*/ 0 w 2155277"/>
              <a:gd name="connsiteY1" fmla="*/ 1860033 h 1860033"/>
              <a:gd name="connsiteX2" fmla="*/ 0 w 2155277"/>
              <a:gd name="connsiteY2" fmla="*/ 601238 h 1860033"/>
              <a:gd name="connsiteX3" fmla="*/ 20863 w 2155277"/>
              <a:gd name="connsiteY3" fmla="*/ 581252 h 1860033"/>
              <a:gd name="connsiteX4" fmla="*/ 638335 w 2155277"/>
              <a:gd name="connsiteY4" fmla="*/ 0 h 186003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5277" h="1860033">
                <a:moveTo>
                  <a:pt x="2155277" y="1860033"/>
                </a:moveTo>
                <a:lnTo>
                  <a:pt x="0" y="1860033"/>
                </a:lnTo>
                <a:lnTo>
                  <a:pt x="0" y="601238"/>
                </a:lnTo>
                <a:lnTo>
                  <a:pt x="20863" y="581252"/>
                </a:lnTo>
                <a:cubicBezTo>
                  <a:pt x="226687" y="385217"/>
                  <a:pt x="432511" y="190896"/>
                  <a:pt x="638335" y="0"/>
                </a:cubicBezTo>
                <a:close/>
              </a:path>
            </a:pathLst>
          </a:custGeom>
          <a:gradFill flip="none" rotWithShape="1">
            <a:gsLst>
              <a:gs pos="37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048724" name="任意多边形: 形状 9"/>
          <p:cNvSpPr/>
          <p:nvPr userDrawn="1">
            <p:custDataLst>
              <p:tags r:id="rId12"/>
            </p:custDataLst>
          </p:nvPr>
        </p:nvSpPr>
        <p:spPr>
          <a:xfrm>
            <a:off x="11421110" y="1270"/>
            <a:ext cx="774700" cy="698500"/>
          </a:xfrm>
          <a:custGeom>
            <a:gdLst>
              <a:gd name="connsiteX0" fmla="*/ 0 w 2700670"/>
              <a:gd name="connsiteY0" fmla="*/ 0 h 2434856"/>
              <a:gd name="connsiteX1" fmla="*/ 1988289 w 2700670"/>
              <a:gd name="connsiteY1" fmla="*/ 2434856 h 2434856"/>
              <a:gd name="connsiteX2" fmla="*/ 2700670 w 2700670"/>
              <a:gd name="connsiteY2" fmla="*/ 1754373 h 243485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700670" h="2434856">
                <a:moveTo>
                  <a:pt x="0" y="0"/>
                </a:moveTo>
                <a:lnTo>
                  <a:pt x="1988289" y="2434856"/>
                </a:lnTo>
                <a:lnTo>
                  <a:pt x="2700670" y="1754373"/>
                </a:lnTo>
              </a:path>
            </a:pathLst>
          </a:cu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</a:xfrm>
      </p:grpSpPr>
      <p:sp>
        <p:nvSpPr>
          <p:cNvPr id="1048726" name="矩形 15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23000">
                <a:schemeClr val="bg2"/>
              </a:gs>
              <a:gs pos="90000">
                <a:schemeClr val="bg2">
                  <a:alpha val="92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728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828040" y="2859405"/>
            <a:ext cx="7275195" cy="1151890"/>
          </a:xfrm>
        </p:spPr>
        <p:txBody>
          <a:bodyPr anchor="b"/>
          <a:lstStyle>
            <a:lvl1pPr algn="l">
              <a:defRPr sz="5400"/>
            </a:lvl1pPr>
          </a:lstStyle>
          <a:p>
            <a:r>
              <a:rPr lang="zh-CN" altLang="en-US"/>
              <a:t>单击此处添加章节标题</a:t>
            </a:r>
            <a:endParaRPr lang="zh-CN" altLang="en-US"/>
          </a:p>
        </p:txBody>
      </p:sp>
      <p:sp>
        <p:nvSpPr>
          <p:cNvPr id="1048730" name="文本占位符 2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>
          <a:xfrm>
            <a:off x="828040" y="4119480"/>
            <a:ext cx="9144000" cy="936000"/>
          </a:xfrm>
        </p:spPr>
        <p:txBody>
          <a:bodyPr vert="horz" lIns="0" tIns="0" rIns="0" bIns="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buClrTx/>
              <a:buSzTx/>
              <a:buFont typeface="Arial" pitchFamily="34" charset="0"/>
              <a:buNone/>
              <a:defRPr kumimoji="0" lang="zh-CN" altLang="en-US" sz="2400" b="0" i="0" u="none" strike="noStrike" kern="1200" cap="none" spc="0" normalizeH="0" baseline="0" noProof="1">
                <a:solidFill>
                  <a:schemeClr val="tx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1048732" name="文本占位符 7"/>
          <p:cNvSpPr txBox="1">
            <a:spLocks noGrp="1"/>
          </p:cNvSpPr>
          <p:nvPr>
            <p:ph type="body" sz="quarter" idx="13" hasCustomPrompt="1"/>
            <p:custDataLst>
              <p:tags r:id="rId4"/>
            </p:custDataLst>
          </p:nvPr>
        </p:nvSpPr>
        <p:spPr>
          <a:xfrm>
            <a:off x="816610" y="1813560"/>
            <a:ext cx="3092450" cy="1015365"/>
          </a:xfrm>
          <a:noFill/>
        </p:spPr>
        <p:txBody>
          <a:bodyPr vert="horz" wrap="square" lIns="0" tIns="0" rIns="0" bIns="0" rtlCol="0" anchor="t">
            <a:spAutoFit/>
          </a:bodyPr>
          <a:lstStyle>
            <a:lvl1pPr marL="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buClrTx/>
              <a:buSzTx/>
              <a:buFontTx/>
              <a:buNone/>
              <a:defRPr kumimoji="0" lang="en-US" altLang="zh-CN" sz="6600" b="1" i="0" u="none" strike="noStrike" kern="1200" cap="none" spc="0" normalizeH="0" baseline="0" noProof="1">
                <a:gradFill flip="none" rotWithShape="1">
                  <a:gsLst>
                    <a:gs pos="40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节编号</a:t>
            </a:r>
            <a:endParaRPr>
              <a:sym typeface="+mn-ea"/>
            </a:endParaRPr>
          </a:p>
        </p:txBody>
      </p:sp>
      <p:cxnSp>
        <p:nvCxnSpPr>
          <p:cNvPr id="3145739" name="直接箭头连接符 41"/>
          <p:cNvCxnSpPr/>
          <p:nvPr userDrawn="1">
            <p:custDataLst>
              <p:tags r:id="rId5"/>
            </p:custDataLst>
          </p:nvPr>
        </p:nvCxnSpPr>
        <p:spPr>
          <a:xfrm>
            <a:off x="4096792" y="2321243"/>
            <a:ext cx="3455670" cy="0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tailEnd type="triangle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734" name="任意多边形: 形状 9"/>
          <p:cNvSpPr/>
          <p:nvPr userDrawn="1">
            <p:custDataLst>
              <p:tags r:id="rId6"/>
            </p:custDataLst>
          </p:nvPr>
        </p:nvSpPr>
        <p:spPr>
          <a:xfrm flipH="1">
            <a:off x="5900420" y="2684145"/>
            <a:ext cx="4340225" cy="4178935"/>
          </a:xfrm>
          <a:custGeom>
            <a:gdLst>
              <a:gd name="connsiteX0" fmla="*/ 121433 w 3669392"/>
              <a:gd name="connsiteY0" fmla="*/ 0 h 3533321"/>
              <a:gd name="connsiteX1" fmla="*/ 97562 w 3669392"/>
              <a:gd name="connsiteY1" fmla="*/ 18637 h 3533321"/>
              <a:gd name="connsiteX2" fmla="*/ 97562 w 3669392"/>
              <a:gd name="connsiteY2" fmla="*/ 992503 h 3533321"/>
              <a:gd name="connsiteX3" fmla="*/ 0 w 3669392"/>
              <a:gd name="connsiteY3" fmla="*/ 1036775 h 3533321"/>
              <a:gd name="connsiteX4" fmla="*/ 0 w 3669392"/>
              <a:gd name="connsiteY4" fmla="*/ 3533321 h 3533321"/>
              <a:gd name="connsiteX5" fmla="*/ 3669392 w 3669392"/>
              <a:gd name="connsiteY5" fmla="*/ 3533321 h 3533321"/>
              <a:gd name="connsiteX6" fmla="*/ 121433 w 3669392"/>
              <a:gd name="connsiteY6" fmla="*/ 0 h 353332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669392" h="3533321">
                <a:moveTo>
                  <a:pt x="121433" y="0"/>
                </a:moveTo>
                <a:lnTo>
                  <a:pt x="97562" y="18637"/>
                </a:lnTo>
                <a:lnTo>
                  <a:pt x="97562" y="992503"/>
                </a:lnTo>
                <a:lnTo>
                  <a:pt x="0" y="1036775"/>
                </a:lnTo>
                <a:lnTo>
                  <a:pt x="0" y="3533321"/>
                </a:lnTo>
                <a:lnTo>
                  <a:pt x="3669392" y="3533321"/>
                </a:lnTo>
                <a:cubicBezTo>
                  <a:pt x="2525444" y="2355547"/>
                  <a:pt x="1265381" y="1177774"/>
                  <a:pt x="121433" y="0"/>
                </a:cubicBezTo>
                <a:close/>
              </a:path>
            </a:pathLst>
          </a:custGeom>
          <a:gradFill flip="none" rotWithShape="1">
            <a:gsLst>
              <a:gs pos="31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pic>
        <p:nvPicPr>
          <p:cNvPr id="2097157" name="图片 8"/>
          <p:cNvPicPr>
            <a:picLocks noChangeAspect="1"/>
          </p:cNvPicPr>
          <p:nvPr userDrawn="1">
            <p:custDataLst>
              <p:tags r:id="rId8"/>
            </p:custDataLst>
          </p:nvPr>
        </p:nvPicPr>
        <p:blipFill>
          <a:blip r:embed="rId7"/>
          <a:srcRect l="50234" b="27809"/>
          <a:stretch>
            <a:fillRect/>
          </a:stretch>
        </p:blipFill>
        <p:spPr>
          <a:xfrm flipH="1">
            <a:off x="6569710" y="213995"/>
            <a:ext cx="5622290" cy="6650355"/>
          </a:xfrm>
          <a:custGeom>
            <a:gdLst>
              <a:gd name="connsiteX0" fmla="*/ 4753433 w 4753433"/>
              <a:gd name="connsiteY0" fmla="*/ 0 h 5622086"/>
              <a:gd name="connsiteX1" fmla="*/ 0 w 4753433"/>
              <a:gd name="connsiteY1" fmla="*/ 0 h 5622086"/>
              <a:gd name="connsiteX2" fmla="*/ 0 w 4753433"/>
              <a:gd name="connsiteY2" fmla="*/ 5622086 h 5622086"/>
              <a:gd name="connsiteX3" fmla="*/ 4753433 w 4753433"/>
              <a:gd name="connsiteY3" fmla="*/ 5622086 h 562208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53433" h="5622086">
                <a:moveTo>
                  <a:pt x="4753433" y="0"/>
                </a:moveTo>
                <a:lnTo>
                  <a:pt x="0" y="0"/>
                </a:lnTo>
                <a:lnTo>
                  <a:pt x="0" y="5622086"/>
                </a:lnTo>
                <a:lnTo>
                  <a:pt x="4753433" y="5622086"/>
                </a:lnTo>
                <a:close/>
              </a:path>
            </a:pathLst>
          </a:custGeom>
          <a:ln w="22225">
            <a:noFill/>
          </a:ln>
        </p:spPr>
      </p:pic>
      <p:sp>
        <p:nvSpPr>
          <p:cNvPr id="1048736" name="任意多边形: 形状 58"/>
          <p:cNvSpPr/>
          <p:nvPr userDrawn="1">
            <p:custDataLst>
              <p:tags r:id="rId9"/>
            </p:custDataLst>
          </p:nvPr>
        </p:nvSpPr>
        <p:spPr>
          <a:xfrm>
            <a:off x="9868535" y="611505"/>
            <a:ext cx="2321560" cy="2321560"/>
          </a:xfrm>
          <a:custGeom>
            <a:gdLst>
              <a:gd name="connsiteX0" fmla="*/ 0 w 1727200"/>
              <a:gd name="connsiteY0" fmla="*/ 1727200 h 1727200"/>
              <a:gd name="connsiteX1" fmla="*/ 1727200 w 1727200"/>
              <a:gd name="connsiteY1" fmla="*/ 0 h 1727200"/>
              <a:gd name="connsiteX2" fmla="*/ 1727200 w 1727200"/>
              <a:gd name="connsiteY2" fmla="*/ 943428 h 1727200"/>
              <a:gd name="connsiteX0-1" fmla="*/ 0 w 1727200"/>
              <a:gd name="connsiteY0-2" fmla="*/ 1727200 h 1727200"/>
              <a:gd name="connsiteX1-3" fmla="*/ 1727200 w 1727200"/>
              <a:gd name="connsiteY1-4" fmla="*/ 0 h 1727200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</a:cxnLst>
            <a:rect l="l" t="t" r="r" b="b"/>
            <a:pathLst>
              <a:path w="1727200" h="1727200">
                <a:moveTo>
                  <a:pt x="0" y="1727200"/>
                </a:moveTo>
                <a:lnTo>
                  <a:pt x="1727200" y="0"/>
                </a:lnTo>
              </a:path>
            </a:pathLst>
          </a:custGeom>
          <a:noFill/>
          <a:ln w="2222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738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40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42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两栏内容">
    <p:spTree>
      <p:nvGrpSpPr>
        <p:cNvPr id="41" name=""/>
        <p:cNvGrpSpPr/>
        <p:nvPr/>
      </p:nvGrpSpPr>
      <p:grpSpPr>
        <a:xfrm>
          <a:off x="0" y="0"/>
          <a:ext cx="0" cy="0"/>
        </a:xfrm>
      </p:grpSpPr>
      <p:sp>
        <p:nvSpPr>
          <p:cNvPr id="104874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vert="horz" lIns="0" tIns="0" rIns="0" bIns="0" rtlCol="0" anchor="ctr">
            <a:normAutofit/>
          </a:bodyPr>
          <a:lstStyle>
            <a:lvl1pPr>
              <a:defRPr lang="zh-CN" altLang="en-US"/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46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4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50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52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54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比较">
    <p:spTree>
      <p:nvGrpSpPr>
        <p:cNvPr id="43" name=""/>
        <p:cNvGrpSpPr/>
        <p:nvPr/>
      </p:nvGrpSpPr>
      <p:grpSpPr>
        <a:xfrm>
          <a:off x="0" y="0"/>
          <a:ext cx="0" cy="0"/>
        </a:xfrm>
      </p:grpSpPr>
      <p:sp>
        <p:nvSpPr>
          <p:cNvPr id="104875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zh-CN" altLang="en-US"/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5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048760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62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048764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66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6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70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仅标题">
    <p:spTree>
      <p:nvGrpSpPr>
        <p:cNvPr id="45" name=""/>
        <p:cNvGrpSpPr/>
        <p:nvPr/>
      </p:nvGrpSpPr>
      <p:grpSpPr>
        <a:xfrm>
          <a:off x="0" y="0"/>
          <a:ext cx="0" cy="0"/>
        </a:xfrm>
      </p:grpSpPr>
      <p:sp>
        <p:nvSpPr>
          <p:cNvPr id="104877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74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76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78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47" name=""/>
        <p:cNvGrpSpPr/>
        <p:nvPr/>
      </p:nvGrpSpPr>
      <p:grpSpPr>
        <a:xfrm>
          <a:off x="0" y="0"/>
          <a:ext cx="0" cy="0"/>
        </a:xfrm>
      </p:grpSpPr>
      <p:sp>
        <p:nvSpPr>
          <p:cNvPr id="1048780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82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8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</a:xfrm>
      </p:grpSpPr>
      <p:sp>
        <p:nvSpPr>
          <p:cNvPr id="1048786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88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90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92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</a:xfrm>
      </p:grpSpPr>
      <p:sp>
        <p:nvSpPr>
          <p:cNvPr id="104879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96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1048798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00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802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</a:xfrm>
      </p:grpSpPr>
      <p:sp>
        <p:nvSpPr>
          <p:cNvPr id="1048804" name="矩形 15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23000">
                <a:schemeClr val="bg2"/>
              </a:gs>
              <a:gs pos="90000">
                <a:schemeClr val="bg2">
                  <a:alpha val="92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cxnSp>
        <p:nvCxnSpPr>
          <p:cNvPr id="3145741" name="直接连接符 18"/>
          <p:cNvCxnSpPr/>
          <p:nvPr userDrawn="1">
            <p:custDataLst>
              <p:tags r:id="rId2"/>
            </p:custDataLst>
          </p:nvPr>
        </p:nvCxnSpPr>
        <p:spPr>
          <a:xfrm flipH="1">
            <a:off x="9810115" y="1605280"/>
            <a:ext cx="0" cy="520700"/>
          </a:xfrm>
          <a:prstGeom prst="line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806" name="任意多边形: 形状 26"/>
          <p:cNvSpPr/>
          <p:nvPr userDrawn="1">
            <p:custDataLst>
              <p:tags r:id="rId3"/>
            </p:custDataLst>
          </p:nvPr>
        </p:nvSpPr>
        <p:spPr>
          <a:xfrm flipH="1">
            <a:off x="5480050" y="2698750"/>
            <a:ext cx="3410585" cy="4159250"/>
          </a:xfrm>
          <a:custGeom>
            <a:gdLst>
              <a:gd name="connsiteX0" fmla="*/ 2358592 w 6679320"/>
              <a:gd name="connsiteY0" fmla="*/ 0 h 4799351"/>
              <a:gd name="connsiteX1" fmla="*/ 2358592 w 6679320"/>
              <a:gd name="connsiteY1" fmla="*/ 2484776 h 4799351"/>
              <a:gd name="connsiteX2" fmla="*/ 3287279 w 6679320"/>
              <a:gd name="connsiteY2" fmla="*/ 2484776 h 4799351"/>
              <a:gd name="connsiteX3" fmla="*/ 3287279 w 6679320"/>
              <a:gd name="connsiteY3" fmla="*/ 640123 h 4799351"/>
              <a:gd name="connsiteX4" fmla="*/ 6679320 w 6679320"/>
              <a:gd name="connsiteY4" fmla="*/ 4799351 h 4799351"/>
              <a:gd name="connsiteX5" fmla="*/ 0 w 6679320"/>
              <a:gd name="connsiteY5" fmla="*/ 4789139 h 4799351"/>
              <a:gd name="connsiteX6" fmla="*/ 0 w 6679320"/>
              <a:gd name="connsiteY6" fmla="*/ 2241779 h 4799351"/>
              <a:gd name="connsiteX7" fmla="*/ 1941472 w 6679320"/>
              <a:gd name="connsiteY7" fmla="*/ 392652 h 47993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71" h="6550">
                <a:moveTo>
                  <a:pt x="0" y="2905"/>
                </a:moveTo>
                <a:lnTo>
                  <a:pt x="29" y="2905"/>
                </a:lnTo>
                <a:lnTo>
                  <a:pt x="29" y="0"/>
                </a:lnTo>
                <a:lnTo>
                  <a:pt x="5371" y="6550"/>
                </a:lnTo>
                <a:lnTo>
                  <a:pt x="0" y="6542"/>
                </a:lnTo>
                <a:lnTo>
                  <a:pt x="0" y="2905"/>
                </a:lnTo>
                <a:close/>
              </a:path>
            </a:pathLst>
          </a:custGeom>
          <a:gradFill flip="none" rotWithShape="1">
            <a:gsLst>
              <a:gs pos="31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048808" name="任意多边形: 形状 13"/>
          <p:cNvSpPr/>
          <p:nvPr userDrawn="1">
            <p:custDataLst>
              <p:tags r:id="rId4"/>
            </p:custDataLst>
          </p:nvPr>
        </p:nvSpPr>
        <p:spPr>
          <a:xfrm flipH="1">
            <a:off x="8811895" y="1609725"/>
            <a:ext cx="3380105" cy="2212975"/>
          </a:xfrm>
          <a:custGeom>
            <a:gdLst>
              <a:gd name="connsiteX0" fmla="*/ 0 w 2895600"/>
              <a:gd name="connsiteY0" fmla="*/ 2197100 h 2197100"/>
              <a:gd name="connsiteX1" fmla="*/ 2374900 w 2895600"/>
              <a:gd name="connsiteY1" fmla="*/ 0 h 2197100"/>
              <a:gd name="connsiteX2" fmla="*/ 2895600 w 2895600"/>
              <a:gd name="connsiteY2" fmla="*/ 596900 h 2197100"/>
              <a:gd name="connsiteX0-1" fmla="*/ 0 w 2590800"/>
              <a:gd name="connsiteY0-2" fmla="*/ 2197100 h 2197100"/>
              <a:gd name="connsiteX1-3" fmla="*/ 2374900 w 2590800"/>
              <a:gd name="connsiteY1-4" fmla="*/ 0 h 2197100"/>
              <a:gd name="connsiteX2-5" fmla="*/ 2590800 w 2590800"/>
              <a:gd name="connsiteY2-6" fmla="*/ 225425 h 2197100"/>
              <a:gd name="connsiteX0-7" fmla="*/ 0 w 2590800"/>
              <a:gd name="connsiteY0-8" fmla="*/ 2197100 h 2197100"/>
              <a:gd name="connsiteX1-9" fmla="*/ 2374900 w 2590800"/>
              <a:gd name="connsiteY1-10" fmla="*/ 0 h 2197100"/>
              <a:gd name="connsiteX2-11" fmla="*/ 2590800 w 2590800"/>
              <a:gd name="connsiteY2-12" fmla="*/ 225425 h 2197100"/>
              <a:gd name="connsiteX0-13" fmla="*/ 0 w 2590800"/>
              <a:gd name="connsiteY0-14" fmla="*/ 2197100 h 2197100"/>
              <a:gd name="connsiteX1-15" fmla="*/ 2374900 w 2590800"/>
              <a:gd name="connsiteY1-16" fmla="*/ 0 h 2197100"/>
              <a:gd name="connsiteX2-17" fmla="*/ 2590800 w 2590800"/>
              <a:gd name="connsiteY2-18" fmla="*/ 225425 h 2197100"/>
              <a:gd name="connsiteX0-19" fmla="*/ 0 w 2590800"/>
              <a:gd name="connsiteY0-20" fmla="*/ 2211388 h 2211388"/>
              <a:gd name="connsiteX1-21" fmla="*/ 2379663 w 2590800"/>
              <a:gd name="connsiteY1-22" fmla="*/ 0 h 2211388"/>
              <a:gd name="connsiteX2-23" fmla="*/ 2590800 w 2590800"/>
              <a:gd name="connsiteY2-24" fmla="*/ 239713 h 2211388"/>
              <a:gd name="connsiteX0-25" fmla="*/ 0 w 2531640"/>
              <a:gd name="connsiteY0-26" fmla="*/ 2159337 h 2159337"/>
              <a:gd name="connsiteX1-27" fmla="*/ 2320503 w 2531640"/>
              <a:gd name="connsiteY1-28" fmla="*/ 0 h 2159337"/>
              <a:gd name="connsiteX2-29" fmla="*/ 2531640 w 2531640"/>
              <a:gd name="connsiteY2-30" fmla="*/ 239713 h 2159337"/>
              <a:gd name="connsiteX0-31" fmla="*/ 0 w 3252653"/>
              <a:gd name="connsiteY0-32" fmla="*/ 2159337 h 2159337"/>
              <a:gd name="connsiteX1-33" fmla="*/ 2320503 w 3252653"/>
              <a:gd name="connsiteY1-34" fmla="*/ 0 h 2159337"/>
              <a:gd name="connsiteX2-35" fmla="*/ 3252653 w 3252653"/>
              <a:gd name="connsiteY2-36" fmla="*/ 1108787 h 2159337"/>
              <a:gd name="connsiteX0-37" fmla="*/ 0 w 3266519"/>
              <a:gd name="connsiteY0-38" fmla="*/ 2159337 h 2159337"/>
              <a:gd name="connsiteX1-39" fmla="*/ 2320503 w 3266519"/>
              <a:gd name="connsiteY1-40" fmla="*/ 0 h 2159337"/>
              <a:gd name="connsiteX2-41" fmla="*/ 3266519 w 3266519"/>
              <a:gd name="connsiteY2-42" fmla="*/ 1155261 h 2159337"/>
              <a:gd name="connsiteX0-43" fmla="*/ 0 w 3280384"/>
              <a:gd name="connsiteY0-44" fmla="*/ 2159337 h 2159337"/>
              <a:gd name="connsiteX1-45" fmla="*/ 2320503 w 3280384"/>
              <a:gd name="connsiteY1-46" fmla="*/ 0 h 2159337"/>
              <a:gd name="connsiteX2-47" fmla="*/ 3280384 w 3280384"/>
              <a:gd name="connsiteY2-48" fmla="*/ 1155261 h 2159337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3280384" h="2159337">
                <a:moveTo>
                  <a:pt x="0" y="2159337"/>
                </a:moveTo>
                <a:lnTo>
                  <a:pt x="2320503" y="0"/>
                </a:lnTo>
                <a:lnTo>
                  <a:pt x="3280384" y="1155261"/>
                </a:lnTo>
              </a:path>
            </a:pathLst>
          </a:cu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pic>
        <p:nvPicPr>
          <p:cNvPr id="2097159" name="图片 22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>
          <a:blip r:embed="rId5"/>
          <a:srcRect l="21480" b="29853"/>
          <a:stretch>
            <a:fillRect/>
          </a:stretch>
        </p:blipFill>
        <p:spPr>
          <a:xfrm flipH="1">
            <a:off x="5714365" y="1070610"/>
            <a:ext cx="6471920" cy="5781675"/>
          </a:xfrm>
          <a:prstGeom prst="rect">
            <a:avLst/>
          </a:prstGeom>
        </p:spPr>
      </p:pic>
      <p:sp>
        <p:nvSpPr>
          <p:cNvPr id="1048810" name="标题 1"/>
          <p:cNvSpPr>
            <a:spLocks noGrp="1"/>
          </p:cNvSpPr>
          <p:nvPr>
            <p:ph type="ctrTitle" hasCustomPrompt="1"/>
            <p:custDataLst>
              <p:tags r:id="rId7"/>
            </p:custDataLst>
          </p:nvPr>
        </p:nvSpPr>
        <p:spPr>
          <a:xfrm>
            <a:off x="838200" y="1744980"/>
            <a:ext cx="4391025" cy="1800225"/>
          </a:xfrm>
        </p:spPr>
        <p:txBody>
          <a:bodyPr anchor="b"/>
          <a:lstStyle>
            <a:lvl1pPr algn="l">
              <a:lnSpc>
                <a:spcPct val="100000"/>
              </a:lnSpc>
              <a:defRPr sz="7200"/>
            </a:lvl1pPr>
          </a:lstStyle>
          <a:p>
            <a:r>
              <a:rPr lang="zh-CN" altLang="en-US"/>
              <a:t>感谢观看</a:t>
            </a:r>
            <a:endParaRPr lang="zh-CN" altLang="en-US"/>
          </a:p>
        </p:txBody>
      </p:sp>
      <p:sp>
        <p:nvSpPr>
          <p:cNvPr id="1048812" name="副标题 2"/>
          <p:cNvSpPr>
            <a:spLocks noGrp="1"/>
          </p:cNvSpPr>
          <p:nvPr>
            <p:ph type="subTitle" idx="1" hasCustomPrompt="1"/>
            <p:custDataLst>
              <p:tags r:id="rId8"/>
            </p:custDataLst>
          </p:nvPr>
        </p:nvSpPr>
        <p:spPr>
          <a:xfrm>
            <a:off x="838200" y="3567430"/>
            <a:ext cx="5549900" cy="972185"/>
          </a:xfrm>
        </p:spPr>
        <p:txBody>
          <a:bodyPr/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buClrTx/>
              <a:buSzTx/>
              <a:buFontTx/>
              <a:buNone/>
              <a:defRPr kumimoji="0" lang="en-US" altLang="zh-CN" sz="6600" b="1" i="0" u="none" strike="noStrike" kern="1200" cap="all" spc="0" normalizeH="0" baseline="0" noProof="1">
                <a:solidFill>
                  <a:schemeClr val="tx1">
                    <a:alpha val="20000"/>
                  </a:schemeClr>
                </a:solidFill>
                <a:latin typeface="+中文标题" charset="0"/>
                <a:ea typeface="+mj-ea"/>
                <a:cs typeface="+mn-cs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altLang="zh-CN"/>
              <a:t>THANK YOU</a:t>
            </a:r>
            <a:endParaRPr lang="en-US" altLang="zh-CN"/>
          </a:p>
        </p:txBody>
      </p:sp>
      <p:sp>
        <p:nvSpPr>
          <p:cNvPr id="1048814" name="文本占位符 9"/>
          <p:cNvSpPr>
            <a:spLocks noGrp="1"/>
          </p:cNvSpPr>
          <p:nvPr>
            <p:ph type="body" sz="quarter" idx="13" hasCustomPrompt="1"/>
            <p:custDataLst>
              <p:tags r:id="rId9"/>
            </p:custDataLst>
          </p:nvPr>
        </p:nvSpPr>
        <p:spPr>
          <a:xfrm>
            <a:off x="8731214" y="504000"/>
            <a:ext cx="2657069" cy="504000"/>
          </a:xfrm>
        </p:spPr>
        <p:txBody>
          <a:bodyPr vert="horz" lIns="0" tIns="0" rIns="0" bIns="0" rtlCol="0" anchor="ctr">
            <a:normAutofit/>
          </a:bodyPr>
          <a:lstStyle>
            <a:lvl1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buClrTx/>
              <a:buSzTx/>
              <a:buFont typeface="Arial" pitchFamily="34" charset="0"/>
              <a:buNone/>
              <a:defRPr kumimoji="0" lang="zh-CN" altLang="en-US" sz="1400" b="0" i="0" u="none" strike="noStrike" kern="1200" cap="none" spc="0" normalizeH="0" baseline="0" noProof="1">
                <a:solidFill>
                  <a:schemeClr val="bg2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公司名占位符</a:t>
            </a:r>
            <a:endParaRPr>
              <a:sym typeface="+mn-ea"/>
            </a:endParaRPr>
          </a:p>
        </p:txBody>
      </p:sp>
      <p:cxnSp>
        <p:nvCxnSpPr>
          <p:cNvPr id="3145743" name="直接连接符 12"/>
          <p:cNvCxnSpPr/>
          <p:nvPr userDrawn="1">
            <p:custDataLst>
              <p:tags r:id="rId10"/>
            </p:custDataLst>
          </p:nvPr>
        </p:nvCxnSpPr>
        <p:spPr>
          <a:xfrm>
            <a:off x="914400" y="1009650"/>
            <a:ext cx="10440035" cy="0"/>
          </a:xfrm>
          <a:prstGeom prst="line">
            <a:avLst/>
          </a:prstGeom>
          <a:ln w="12700"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5" name="直接连接符 14"/>
          <p:cNvCxnSpPr/>
          <p:nvPr userDrawn="1">
            <p:custDataLst>
              <p:tags r:id="rId11"/>
            </p:custDataLst>
          </p:nvPr>
        </p:nvCxnSpPr>
        <p:spPr>
          <a:xfrm>
            <a:off x="850900" y="1009650"/>
            <a:ext cx="1596390" cy="0"/>
          </a:xfrm>
          <a:prstGeom prst="line">
            <a:avLst/>
          </a:prstGeom>
          <a:ln w="254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16" name="矩形 16"/>
          <p:cNvSpPr/>
          <p:nvPr userDrawn="1">
            <p:custDataLst>
              <p:tags r:id="rId12"/>
            </p:custDataLst>
          </p:nvPr>
        </p:nvSpPr>
        <p:spPr>
          <a:xfrm>
            <a:off x="848995" y="639445"/>
            <a:ext cx="2263140" cy="276860"/>
          </a:xfrm>
          <a:prstGeom prst="rect">
            <a:avLst/>
          </a:prstGeom>
        </p:spPr>
        <p:txBody>
          <a:bodyPr vert="horz" wrap="square" lIns="0" tIns="0" rIns="0" bIns="0" rtlCol="0" anchor="ctr">
            <a:normAutofit/>
          </a:bodyPr>
          <a:lstStyle>
            <a:defPPr>
              <a:defRPr lang="zh-CN"/>
            </a:defPPr>
            <a:lvl1pPr marL="0" indent="0" algn="r" defTabSz="914400" rtl="0" eaLnBrk="1" latinLnBrk="0" hangingPunct="1">
              <a:lnSpc>
                <a:spcPct val="100000"/>
              </a:lnSpc>
              <a:buNone/>
              <a:defRPr sz="1400" kern="1200">
                <a:solidFill>
                  <a:schemeClr val="bg2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spcBef>
                <a:spcPts val="1000"/>
              </a:spcBef>
              <a:buClrTx/>
              <a:buSzTx/>
              <a:buFont typeface="Arial" pitchFamily="34" charset="0"/>
            </a:pPr>
            <a:r>
              <a:rPr lang="zh-CN" altLang="en-US" cap="all">
                <a:solidFill>
                  <a:schemeClr val="bg2">
                    <a:lumMod val="50000"/>
                    <a:lumOff val="50000"/>
                  </a:schemeClr>
                </a:solidFill>
                <a:sym typeface="+mn-ea"/>
              </a:rPr>
              <a:t>Theme template</a:t>
            </a:r>
            <a:endParaRPr lang="zh-CN" altLang="en-US" cap="all">
              <a:solidFill>
                <a:schemeClr val="bg2">
                  <a:lumMod val="50000"/>
                  <a:lumOff val="50000"/>
                </a:schemeClr>
              </a:solidFill>
              <a:sym typeface="+mn-ea"/>
            </a:endParaRPr>
          </a:p>
        </p:txBody>
      </p:sp>
      <p:sp>
        <p:nvSpPr>
          <p:cNvPr id="1048818" name="矩形 24"/>
          <p:cNvSpPr/>
          <p:nvPr userDrawn="1">
            <p:custDataLst>
              <p:tags r:id="rId13"/>
            </p:custDataLst>
          </p:nvPr>
        </p:nvSpPr>
        <p:spPr>
          <a:xfrm flipH="1">
            <a:off x="0" y="5997575"/>
            <a:ext cx="12192000" cy="860425"/>
          </a:xfrm>
          <a:prstGeom prst="rect">
            <a:avLst/>
          </a:prstGeom>
          <a:gradFill flip="none" rotWithShape="1">
            <a:gsLst>
              <a:gs pos="0">
                <a:schemeClr val="bg2"/>
              </a:gs>
              <a:gs pos="64000">
                <a:schemeClr val="bg2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820" name="日期占位符 3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22" name="页脚占位符 4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824" name="灯片编号占位符 5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cxnSp>
        <p:nvCxnSpPr>
          <p:cNvPr id="3145747" name="直接箭头连接符 25"/>
          <p:cNvCxnSpPr/>
          <p:nvPr userDrawn="1">
            <p:custDataLst>
              <p:tags r:id="rId17"/>
            </p:custDataLst>
          </p:nvPr>
        </p:nvCxnSpPr>
        <p:spPr>
          <a:xfrm>
            <a:off x="847766" y="4895982"/>
            <a:ext cx="1694862" cy="0"/>
          </a:xfrm>
          <a:prstGeom prst="straightConnector1">
            <a:avLst/>
          </a:prstGeom>
          <a:noFill/>
          <a:ln w="28575">
            <a:solidFill>
              <a:schemeClr val="accent1"/>
            </a:solidFill>
            <a:tailEnd type="triangle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ags" Target="../tags/tag88.xml" /><Relationship Id="rId13" Type="http://schemas.openxmlformats.org/officeDocument/2006/relationships/tags" Target="../tags/tag89.xml" /><Relationship Id="rId14" Type="http://schemas.openxmlformats.org/officeDocument/2006/relationships/tags" Target="../tags/tag90.xml" /><Relationship Id="rId15" Type="http://schemas.openxmlformats.org/officeDocument/2006/relationships/tags" Target="../tags/tag91.xml" /><Relationship Id="rId16" Type="http://schemas.openxmlformats.org/officeDocument/2006/relationships/tags" Target="../tags/tag92.xml" /><Relationship Id="rId17" Type="http://schemas.openxmlformats.org/officeDocument/2006/relationships/tags" Target="../tags/tag93.xml" /><Relationship Id="rId18" Type="http://schemas.openxmlformats.org/officeDocument/2006/relationships/tags" Target="../tags/tag94.xml" /><Relationship Id="rId19" Type="http://schemas.openxmlformats.org/officeDocument/2006/relationships/tags" Target="../tags/tag95.xml" /><Relationship Id="rId2" Type="http://schemas.openxmlformats.org/officeDocument/2006/relationships/slideLayout" Target="../slideLayouts/slideLayout13.xml" /><Relationship Id="rId20" Type="http://schemas.openxmlformats.org/officeDocument/2006/relationships/tags" Target="../tags/tag96.xml" /><Relationship Id="rId21" Type="http://schemas.openxmlformats.org/officeDocument/2006/relationships/tags" Target="../tags/tag97.xml" /><Relationship Id="rId22" Type="http://schemas.openxmlformats.org/officeDocument/2006/relationships/tags" Target="../tags/tag98.xml" /><Relationship Id="rId23" Type="http://schemas.openxmlformats.org/officeDocument/2006/relationships/image" Target="../media/image3.png" /><Relationship Id="rId24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blipFill rotWithShape="1">
          <a:blip r:embed="rId23"/>
          <a:stretch>
            <a:fillRect/>
          </a:stretch>
        </a:blipFill>
        <a:effectLst/>
      </p:bgPr>
    </p:bg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sp>
        <p:nvSpPr>
          <p:cNvPr id="1048658" name="矩形 15"/>
          <p:cNvSpPr/>
          <p:nvPr userDrawn="1">
            <p:custDataLst>
              <p:tags r:id="rId12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23000">
                <a:schemeClr val="bg2"/>
              </a:gs>
              <a:gs pos="90000">
                <a:schemeClr val="bg2">
                  <a:alpha val="92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660" name="标题占位符 1"/>
          <p:cNvSpPr>
            <a:spLocks noGrp="1"/>
          </p:cNvSpPr>
          <p:nvPr>
            <p:ph type="title"/>
            <p:custDataLst>
              <p:tags r:id="rId13"/>
            </p:custDataLst>
          </p:nvPr>
        </p:nvSpPr>
        <p:spPr>
          <a:xfrm>
            <a:off x="838200" y="360000"/>
            <a:ext cx="10515600" cy="864000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62" name="文本占位符 2"/>
          <p:cNvSpPr>
            <a:spLocks noGrp="1"/>
          </p:cNvSpPr>
          <p:nvPr>
            <p:ph type="body" idx="1"/>
            <p:custDataLst>
              <p:tags r:id="rId14"/>
            </p:custDataLst>
          </p:nvPr>
        </p:nvSpPr>
        <p:spPr>
          <a:xfrm>
            <a:off x="838200" y="1364400"/>
            <a:ext cx="10515600" cy="48132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64" name="日期占位符 3"/>
          <p:cNvSpPr>
            <a:spLocks noGrp="1"/>
          </p:cNvSpPr>
          <p:nvPr>
            <p:ph type="dt" sz="half" idx="2"/>
            <p:custDataLst>
              <p:tags r:id="rId15"/>
            </p:custDataLst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66" name="页脚占位符 4"/>
          <p:cNvSpPr>
            <a:spLocks noGrp="1"/>
          </p:cNvSpPr>
          <p:nvPr>
            <p:ph type="ftr" sz="quarter" idx="3"/>
            <p:custDataLst>
              <p:tags r:id="rId16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68" name="灯片编号占位符 5"/>
          <p:cNvSpPr>
            <a:spLocks noGrp="1"/>
          </p:cNvSpPr>
          <p:nvPr>
            <p:ph type="sldNum" sz="quarter" idx="4"/>
            <p:custDataLst>
              <p:tags r:id="rId17"/>
            </p:custDataLst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cxnSp>
        <p:nvCxnSpPr>
          <p:cNvPr id="3145729" name="直接连接符 18"/>
          <p:cNvCxnSpPr/>
          <p:nvPr userDrawn="1">
            <p:custDataLst>
              <p:tags r:id="rId18"/>
            </p:custDataLst>
          </p:nvPr>
        </p:nvCxnSpPr>
        <p:spPr>
          <a:xfrm>
            <a:off x="912495" y="1212215"/>
            <a:ext cx="10440035" cy="0"/>
          </a:xfrm>
          <a:prstGeom prst="line">
            <a:avLst/>
          </a:prstGeom>
          <a:ln w="12700"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19"/>
          <p:cNvCxnSpPr/>
          <p:nvPr userDrawn="1">
            <p:custDataLst>
              <p:tags r:id="rId19"/>
            </p:custDataLst>
          </p:nvPr>
        </p:nvCxnSpPr>
        <p:spPr>
          <a:xfrm>
            <a:off x="848995" y="1212215"/>
            <a:ext cx="818515" cy="0"/>
          </a:xfrm>
          <a:prstGeom prst="line">
            <a:avLst/>
          </a:prstGeom>
          <a:ln w="254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0" name="任意多边形: 形状 8"/>
          <p:cNvSpPr/>
          <p:nvPr userDrawn="1">
            <p:custDataLst>
              <p:tags r:id="rId20"/>
            </p:custDataLst>
          </p:nvPr>
        </p:nvSpPr>
        <p:spPr>
          <a:xfrm flipH="1" flipV="1">
            <a:off x="11292840" y="0"/>
            <a:ext cx="899160" cy="775970"/>
          </a:xfrm>
          <a:custGeom>
            <a:gdLst>
              <a:gd name="connsiteX0" fmla="*/ 2155277 w 2155277"/>
              <a:gd name="connsiteY0" fmla="*/ 1860033 h 1860033"/>
              <a:gd name="connsiteX1" fmla="*/ 0 w 2155277"/>
              <a:gd name="connsiteY1" fmla="*/ 1860033 h 1860033"/>
              <a:gd name="connsiteX2" fmla="*/ 0 w 2155277"/>
              <a:gd name="connsiteY2" fmla="*/ 601238 h 1860033"/>
              <a:gd name="connsiteX3" fmla="*/ 20863 w 2155277"/>
              <a:gd name="connsiteY3" fmla="*/ 581252 h 1860033"/>
              <a:gd name="connsiteX4" fmla="*/ 638335 w 2155277"/>
              <a:gd name="connsiteY4" fmla="*/ 0 h 186003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5277" h="1860033">
                <a:moveTo>
                  <a:pt x="2155277" y="1860033"/>
                </a:moveTo>
                <a:lnTo>
                  <a:pt x="0" y="1860033"/>
                </a:lnTo>
                <a:lnTo>
                  <a:pt x="0" y="601238"/>
                </a:lnTo>
                <a:lnTo>
                  <a:pt x="20863" y="581252"/>
                </a:lnTo>
                <a:cubicBezTo>
                  <a:pt x="226687" y="385217"/>
                  <a:pt x="432511" y="190896"/>
                  <a:pt x="638335" y="0"/>
                </a:cubicBezTo>
                <a:close/>
              </a:path>
            </a:pathLst>
          </a:custGeom>
          <a:gradFill flip="none" rotWithShape="1">
            <a:gsLst>
              <a:gs pos="37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048672" name="任意多边形: 形状 9"/>
          <p:cNvSpPr/>
          <p:nvPr userDrawn="1">
            <p:custDataLst>
              <p:tags r:id="rId21"/>
            </p:custDataLst>
          </p:nvPr>
        </p:nvSpPr>
        <p:spPr>
          <a:xfrm>
            <a:off x="11129645" y="1905"/>
            <a:ext cx="1066165" cy="960755"/>
          </a:xfrm>
          <a:custGeom>
            <a:gdLst>
              <a:gd name="connsiteX0" fmla="*/ 0 w 2700670"/>
              <a:gd name="connsiteY0" fmla="*/ 0 h 2434856"/>
              <a:gd name="connsiteX1" fmla="*/ 1988289 w 2700670"/>
              <a:gd name="connsiteY1" fmla="*/ 2434856 h 2434856"/>
              <a:gd name="connsiteX2" fmla="*/ 2700670 w 2700670"/>
              <a:gd name="connsiteY2" fmla="*/ 1754373 h 243485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700670" h="2434856">
                <a:moveTo>
                  <a:pt x="0" y="0"/>
                </a:moveTo>
                <a:lnTo>
                  <a:pt x="1988289" y="2434856"/>
                </a:lnTo>
                <a:lnTo>
                  <a:pt x="2700670" y="1754373"/>
                </a:lnTo>
              </a:path>
            </a:pathLst>
          </a:cu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674" name="KSO_TEMPLATE" hidden="1"/>
          <p:cNvSpPr/>
          <p:nvPr userDrawn="1">
            <p:custDataLst>
              <p:tags r:id="rId22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0" r:id="rId1"/>
    <p:sldLayoutId id="2147493684" r:id="rId2"/>
    <p:sldLayoutId id="2147493685" r:id="rId3"/>
    <p:sldLayoutId id="2147493686" r:id="rId4"/>
    <p:sldLayoutId id="2147493687" r:id="rId5"/>
    <p:sldLayoutId id="2147493688" r:id="rId6"/>
    <p:sldLayoutId id="2147493689" r:id="rId7"/>
    <p:sldLayoutId id="2147493690" r:id="rId8"/>
    <p:sldLayoutId id="2147493691" r:id="rId9"/>
    <p:sldLayoutId id="2147493692" r:id="rId10"/>
    <p:sldLayoutId id="2147493693" r:id="rId11"/>
  </p:sldLayoutIdLst>
  <p:transition/>
  <p:timing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6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2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1.xml" /><Relationship Id="rId3" Type="http://schemas.openxmlformats.org/officeDocument/2006/relationships/tags" Target="../tags/tag99.xml" /><Relationship Id="rId4" Type="http://schemas.openxmlformats.org/officeDocument/2006/relationships/tags" Target="../tags/tag100.xml" /><Relationship Id="rId5" Type="http://schemas.openxmlformats.org/officeDocument/2006/relationships/tags" Target="../tags/tag101.xml" /><Relationship Id="rId6" Type="http://schemas.openxmlformats.org/officeDocument/2006/relationships/tags" Target="../tags/tag102.xml" /><Relationship Id="rId7" Type="http://schemas.openxmlformats.org/officeDocument/2006/relationships/tags" Target="../tags/tag103.xml" /><Relationship Id="rId8" Type="http://schemas.openxmlformats.org/officeDocument/2006/relationships/tags" Target="../tags/tag104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113.xml" /><Relationship Id="rId11" Type="http://schemas.openxmlformats.org/officeDocument/2006/relationships/tags" Target="../tags/tag114.xml" /><Relationship Id="rId12" Type="http://schemas.openxmlformats.org/officeDocument/2006/relationships/tags" Target="../tags/tag115.xml" /><Relationship Id="rId13" Type="http://schemas.openxmlformats.org/officeDocument/2006/relationships/tags" Target="../tags/tag116.xml" /><Relationship Id="rId14" Type="http://schemas.openxmlformats.org/officeDocument/2006/relationships/tags" Target="../tags/tag117.xml" /><Relationship Id="rId15" Type="http://schemas.openxmlformats.org/officeDocument/2006/relationships/tags" Target="../tags/tag118.xml" /><Relationship Id="rId16" Type="http://schemas.openxmlformats.org/officeDocument/2006/relationships/tags" Target="../tags/tag119.xml" /><Relationship Id="rId17" Type="http://schemas.openxmlformats.org/officeDocument/2006/relationships/tags" Target="../tags/tag120.xml" /><Relationship Id="rId18" Type="http://schemas.openxmlformats.org/officeDocument/2006/relationships/tags" Target="../tags/tag121.xml" /><Relationship Id="rId19" Type="http://schemas.openxmlformats.org/officeDocument/2006/relationships/tags" Target="../tags/tag122.xml" /><Relationship Id="rId2" Type="http://schemas.openxmlformats.org/officeDocument/2006/relationships/tags" Target="../tags/tag105.xml" /><Relationship Id="rId3" Type="http://schemas.openxmlformats.org/officeDocument/2006/relationships/tags" Target="../tags/tag106.xml" /><Relationship Id="rId4" Type="http://schemas.openxmlformats.org/officeDocument/2006/relationships/tags" Target="../tags/tag107.xml" /><Relationship Id="rId5" Type="http://schemas.openxmlformats.org/officeDocument/2006/relationships/tags" Target="../tags/tag108.xml" /><Relationship Id="rId6" Type="http://schemas.openxmlformats.org/officeDocument/2006/relationships/tags" Target="../tags/tag109.xml" /><Relationship Id="rId7" Type="http://schemas.openxmlformats.org/officeDocument/2006/relationships/tags" Target="../tags/tag110.xml" /><Relationship Id="rId8" Type="http://schemas.openxmlformats.org/officeDocument/2006/relationships/tags" Target="../tags/tag111.xml" /><Relationship Id="rId9" Type="http://schemas.openxmlformats.org/officeDocument/2006/relationships/tags" Target="../tags/tag112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23.xml" /><Relationship Id="rId3" Type="http://schemas.openxmlformats.org/officeDocument/2006/relationships/tags" Target="../tags/tag124.xml" /><Relationship Id="rId4" Type="http://schemas.openxmlformats.org/officeDocument/2006/relationships/tags" Target="../tags/tag125.xml" /><Relationship Id="rId5" Type="http://schemas.openxmlformats.org/officeDocument/2006/relationships/tags" Target="../tags/tag126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27.xml" /><Relationship Id="rId3" Type="http://schemas.openxmlformats.org/officeDocument/2006/relationships/tags" Target="../tags/tag128.xml" /><Relationship Id="rId4" Type="http://schemas.openxmlformats.org/officeDocument/2006/relationships/tags" Target="../tags/tag129.xml" /><Relationship Id="rId5" Type="http://schemas.openxmlformats.org/officeDocument/2006/relationships/tags" Target="../tags/tag130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39.xml" /><Relationship Id="rId11" Type="http://schemas.openxmlformats.org/officeDocument/2006/relationships/tags" Target="../tags/tag140.xml" /><Relationship Id="rId12" Type="http://schemas.openxmlformats.org/officeDocument/2006/relationships/tags" Target="../tags/tag141.xml" /><Relationship Id="rId13" Type="http://schemas.openxmlformats.org/officeDocument/2006/relationships/tags" Target="../tags/tag142.xml" /><Relationship Id="rId14" Type="http://schemas.openxmlformats.org/officeDocument/2006/relationships/tags" Target="../tags/tag143.xml" /><Relationship Id="rId15" Type="http://schemas.openxmlformats.org/officeDocument/2006/relationships/tags" Target="../tags/tag144.xml" /><Relationship Id="rId2" Type="http://schemas.openxmlformats.org/officeDocument/2006/relationships/tags" Target="../tags/tag131.xml" /><Relationship Id="rId3" Type="http://schemas.openxmlformats.org/officeDocument/2006/relationships/tags" Target="../tags/tag132.xml" /><Relationship Id="rId4" Type="http://schemas.openxmlformats.org/officeDocument/2006/relationships/tags" Target="../tags/tag133.xml" /><Relationship Id="rId5" Type="http://schemas.openxmlformats.org/officeDocument/2006/relationships/tags" Target="../tags/tag134.xml" /><Relationship Id="rId6" Type="http://schemas.openxmlformats.org/officeDocument/2006/relationships/tags" Target="../tags/tag135.xml" /><Relationship Id="rId7" Type="http://schemas.openxmlformats.org/officeDocument/2006/relationships/tags" Target="../tags/tag136.xml" /><Relationship Id="rId8" Type="http://schemas.openxmlformats.org/officeDocument/2006/relationships/tags" Target="../tags/tag137.xml" /><Relationship Id="rId9" Type="http://schemas.openxmlformats.org/officeDocument/2006/relationships/tags" Target="../tags/tag138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53.xml" /><Relationship Id="rId11" Type="http://schemas.openxmlformats.org/officeDocument/2006/relationships/tags" Target="../tags/tag154.xml" /><Relationship Id="rId12" Type="http://schemas.openxmlformats.org/officeDocument/2006/relationships/tags" Target="../tags/tag155.xml" /><Relationship Id="rId13" Type="http://schemas.openxmlformats.org/officeDocument/2006/relationships/tags" Target="../tags/tag156.xml" /><Relationship Id="rId2" Type="http://schemas.openxmlformats.org/officeDocument/2006/relationships/tags" Target="../tags/tag145.xml" /><Relationship Id="rId3" Type="http://schemas.openxmlformats.org/officeDocument/2006/relationships/tags" Target="../tags/tag146.xml" /><Relationship Id="rId4" Type="http://schemas.openxmlformats.org/officeDocument/2006/relationships/tags" Target="../tags/tag147.xml" /><Relationship Id="rId5" Type="http://schemas.openxmlformats.org/officeDocument/2006/relationships/tags" Target="../tags/tag148.xml" /><Relationship Id="rId6" Type="http://schemas.openxmlformats.org/officeDocument/2006/relationships/tags" Target="../tags/tag149.xml" /><Relationship Id="rId7" Type="http://schemas.openxmlformats.org/officeDocument/2006/relationships/tags" Target="../tags/tag150.xml" /><Relationship Id="rId8" Type="http://schemas.openxmlformats.org/officeDocument/2006/relationships/tags" Target="../tags/tag151.xml" /><Relationship Id="rId9" Type="http://schemas.openxmlformats.org/officeDocument/2006/relationships/tags" Target="../tags/tag152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65.xml" /><Relationship Id="rId11" Type="http://schemas.openxmlformats.org/officeDocument/2006/relationships/tags" Target="../tags/tag166.xml" /><Relationship Id="rId12" Type="http://schemas.openxmlformats.org/officeDocument/2006/relationships/tags" Target="../tags/tag167.xml" /><Relationship Id="rId13" Type="http://schemas.openxmlformats.org/officeDocument/2006/relationships/tags" Target="../tags/tag168.xml" /><Relationship Id="rId2" Type="http://schemas.openxmlformats.org/officeDocument/2006/relationships/tags" Target="../tags/tag157.xml" /><Relationship Id="rId3" Type="http://schemas.openxmlformats.org/officeDocument/2006/relationships/tags" Target="../tags/tag158.xml" /><Relationship Id="rId4" Type="http://schemas.openxmlformats.org/officeDocument/2006/relationships/tags" Target="../tags/tag159.xml" /><Relationship Id="rId5" Type="http://schemas.openxmlformats.org/officeDocument/2006/relationships/tags" Target="../tags/tag160.xml" /><Relationship Id="rId6" Type="http://schemas.openxmlformats.org/officeDocument/2006/relationships/tags" Target="../tags/tag161.xml" /><Relationship Id="rId7" Type="http://schemas.openxmlformats.org/officeDocument/2006/relationships/tags" Target="../tags/tag162.xml" /><Relationship Id="rId8" Type="http://schemas.openxmlformats.org/officeDocument/2006/relationships/tags" Target="../tags/tag163.xml" /><Relationship Id="rId9" Type="http://schemas.openxmlformats.org/officeDocument/2006/relationships/tags" Target="../tags/tag164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69.xml" /><Relationship Id="rId3" Type="http://schemas.openxmlformats.org/officeDocument/2006/relationships/tags" Target="../tags/tag170.xml" /><Relationship Id="rId4" Type="http://schemas.openxmlformats.org/officeDocument/2006/relationships/tags" Target="../tags/tag171.xml" /><Relationship Id="rId5" Type="http://schemas.openxmlformats.org/officeDocument/2006/relationships/tags" Target="../tags/tag172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81.xml" /><Relationship Id="rId11" Type="http://schemas.openxmlformats.org/officeDocument/2006/relationships/tags" Target="../tags/tag182.xml" /><Relationship Id="rId12" Type="http://schemas.openxmlformats.org/officeDocument/2006/relationships/tags" Target="../tags/tag183.xml" /><Relationship Id="rId13" Type="http://schemas.openxmlformats.org/officeDocument/2006/relationships/tags" Target="../tags/tag184.xml" /><Relationship Id="rId2" Type="http://schemas.openxmlformats.org/officeDocument/2006/relationships/tags" Target="../tags/tag173.xml" /><Relationship Id="rId3" Type="http://schemas.openxmlformats.org/officeDocument/2006/relationships/tags" Target="../tags/tag174.xml" /><Relationship Id="rId4" Type="http://schemas.openxmlformats.org/officeDocument/2006/relationships/tags" Target="../tags/tag175.xml" /><Relationship Id="rId5" Type="http://schemas.openxmlformats.org/officeDocument/2006/relationships/tags" Target="../tags/tag176.xml" /><Relationship Id="rId6" Type="http://schemas.openxmlformats.org/officeDocument/2006/relationships/tags" Target="../tags/tag177.xml" /><Relationship Id="rId7" Type="http://schemas.openxmlformats.org/officeDocument/2006/relationships/tags" Target="../tags/tag178.xml" /><Relationship Id="rId8" Type="http://schemas.openxmlformats.org/officeDocument/2006/relationships/tags" Target="../tags/tag179.xml" /><Relationship Id="rId9" Type="http://schemas.openxmlformats.org/officeDocument/2006/relationships/tags" Target="../tags/tag180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93.xml" /><Relationship Id="rId11" Type="http://schemas.openxmlformats.org/officeDocument/2006/relationships/tags" Target="../tags/tag194.xml" /><Relationship Id="rId12" Type="http://schemas.openxmlformats.org/officeDocument/2006/relationships/tags" Target="../tags/tag195.xml" /><Relationship Id="rId13" Type="http://schemas.openxmlformats.org/officeDocument/2006/relationships/tags" Target="../tags/tag196.xml" /><Relationship Id="rId14" Type="http://schemas.openxmlformats.org/officeDocument/2006/relationships/tags" Target="../tags/tag197.xml" /><Relationship Id="rId15" Type="http://schemas.openxmlformats.org/officeDocument/2006/relationships/tags" Target="../tags/tag198.xml" /><Relationship Id="rId16" Type="http://schemas.openxmlformats.org/officeDocument/2006/relationships/tags" Target="../tags/tag199.xml" /><Relationship Id="rId17" Type="http://schemas.openxmlformats.org/officeDocument/2006/relationships/tags" Target="../tags/tag200.xml" /><Relationship Id="rId18" Type="http://schemas.openxmlformats.org/officeDocument/2006/relationships/tags" Target="../tags/tag201.xml" /><Relationship Id="rId19" Type="http://schemas.openxmlformats.org/officeDocument/2006/relationships/tags" Target="../tags/tag202.xml" /><Relationship Id="rId2" Type="http://schemas.openxmlformats.org/officeDocument/2006/relationships/tags" Target="../tags/tag185.xml" /><Relationship Id="rId20" Type="http://schemas.openxmlformats.org/officeDocument/2006/relationships/tags" Target="../tags/tag203.xml" /><Relationship Id="rId21" Type="http://schemas.openxmlformats.org/officeDocument/2006/relationships/tags" Target="../tags/tag204.xml" /><Relationship Id="rId22" Type="http://schemas.openxmlformats.org/officeDocument/2006/relationships/tags" Target="../tags/tag205.xml" /><Relationship Id="rId23" Type="http://schemas.openxmlformats.org/officeDocument/2006/relationships/tags" Target="../tags/tag206.xml" /><Relationship Id="rId24" Type="http://schemas.openxmlformats.org/officeDocument/2006/relationships/tags" Target="../tags/tag207.xml" /><Relationship Id="rId25" Type="http://schemas.openxmlformats.org/officeDocument/2006/relationships/tags" Target="../tags/tag208.xml" /><Relationship Id="rId26" Type="http://schemas.openxmlformats.org/officeDocument/2006/relationships/tags" Target="../tags/tag209.xml" /><Relationship Id="rId27" Type="http://schemas.openxmlformats.org/officeDocument/2006/relationships/tags" Target="../tags/tag210.xml" /><Relationship Id="rId28" Type="http://schemas.openxmlformats.org/officeDocument/2006/relationships/tags" Target="../tags/tag211.xml" /><Relationship Id="rId29" Type="http://schemas.openxmlformats.org/officeDocument/2006/relationships/tags" Target="../tags/tag212.xml" /><Relationship Id="rId3" Type="http://schemas.openxmlformats.org/officeDocument/2006/relationships/tags" Target="../tags/tag186.xml" /><Relationship Id="rId30" Type="http://schemas.openxmlformats.org/officeDocument/2006/relationships/tags" Target="../tags/tag213.xml" /><Relationship Id="rId4" Type="http://schemas.openxmlformats.org/officeDocument/2006/relationships/tags" Target="../tags/tag187.xml" /><Relationship Id="rId5" Type="http://schemas.openxmlformats.org/officeDocument/2006/relationships/tags" Target="../tags/tag188.xml" /><Relationship Id="rId6" Type="http://schemas.openxmlformats.org/officeDocument/2006/relationships/tags" Target="../tags/tag189.xml" /><Relationship Id="rId7" Type="http://schemas.openxmlformats.org/officeDocument/2006/relationships/tags" Target="../tags/tag190.xml" /><Relationship Id="rId8" Type="http://schemas.openxmlformats.org/officeDocument/2006/relationships/tags" Target="../tags/tag191.xml" /><Relationship Id="rId9" Type="http://schemas.openxmlformats.org/officeDocument/2006/relationships/tags" Target="../tags/tag192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1710105403600604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" name=""/>
        <p:cNvGrpSpPr/>
        <p:nvPr/>
      </p:nvGrpSpPr>
      <p:grpSpPr>
        <a:xfrm>
          <a:off x="0" y="0"/>
          <a:ext cx="0" cy="0"/>
        </a:xfrm>
      </p:grpSpPr>
      <p:sp>
        <p:nvSpPr>
          <p:cNvPr id="1048648" name="副标题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单击此处添加副标题</a:t>
            </a:r>
            <a:endParaRPr lang="zh-CN" altLang="en-US"/>
          </a:p>
        </p:txBody>
      </p:sp>
      <p:sp>
        <p:nvSpPr>
          <p:cNvPr id="1048650" name="公司名"/>
          <p:cNvSpPr>
            <a:spLocks noGrp="1"/>
          </p:cNvSpPr>
          <p:nvPr>
            <p:ph type="body" sz="quarter" idx="13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52" name="日期时间"/>
          <p:cNvSpPr>
            <a:spLocks noGrp="1"/>
          </p:cNvSpPr>
          <p:nvPr>
            <p:ph type="body" sz="quarter" idx="14"/>
            <p:custDataLst>
              <p:tags r:id="rId5"/>
            </p:custDataLst>
          </p:nvPr>
        </p:nvSpPr>
        <p:spPr/>
        <p:txBody>
          <a:bodyPr/>
          <a:lstStyle/>
          <a:p>
            <a:r>
              <a:rPr lang="en-US" altLang="zh-CN"/>
              <a:t>20XX/01/01</a:t>
            </a:r>
            <a:endParaRPr lang="en-US" altLang="zh-CN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汇报人：</a:t>
            </a:r>
            <a:r>
              <a:rPr lang="en-US" altLang="zh-CN"/>
              <a:t>XXX</a:t>
            </a:r>
            <a:endParaRPr lang="zh-CN" altLang="en-US"/>
          </a:p>
        </p:txBody>
      </p:sp>
      <p:sp>
        <p:nvSpPr>
          <p:cNvPr id="1048656" name="标题 2"/>
          <p:cNvSpPr>
            <a:spLocks noGrp="1"/>
          </p:cNvSpPr>
          <p:nvPr>
            <p:ph type="ctrTitle"/>
            <p:custDataLst>
              <p:tags r:id="rId7"/>
            </p:custDataLst>
          </p:nvPr>
        </p:nvSpPr>
        <p:spPr/>
        <p:txBody>
          <a:bodyPr/>
          <a:lstStyle/>
          <a:p>
            <a:r>
              <a:rPr lang="zh-CN" altLang="en-US"/>
              <a:t>牙科医院活动营销策略</a:t>
            </a:r>
            <a:endParaRPr lang="zh-CN" altLang="en-US"/>
          </a:p>
        </p:txBody>
      </p:sp>
    </p:spTree>
    <p:custDataLst>
      <p:tags r:id="rId8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57" name=""/>
        <p:cNvGrpSpPr/>
        <p:nvPr/>
      </p:nvGrpSpPr>
      <p:grpSpPr>
        <a:xfrm>
          <a:off x="0" y="0"/>
          <a:ext cx="0" cy="0"/>
        </a:xfrm>
      </p:grpSpPr>
      <p:sp>
        <p:nvSpPr>
          <p:cNvPr id="1048846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目录</a:t>
            </a:r>
            <a:endParaRPr lang="zh-CN" altLang="en-US"/>
          </a:p>
        </p:txBody>
      </p:sp>
      <p:sp>
        <p:nvSpPr>
          <p:cNvPr id="1048848" name="副标题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en-US" altLang="zh-CN"/>
              <a:t>CONTENTS</a:t>
            </a:r>
            <a:endParaRPr lang="en-US" altLang="zh-CN"/>
          </a:p>
        </p:txBody>
      </p:sp>
      <p:sp>
        <p:nvSpPr>
          <p:cNvPr id="1048850" name="文本框 1"/>
          <p:cNvSpPr txBox="1"/>
          <p:nvPr>
            <p:custDataLst>
              <p:tags r:id="rId4"/>
            </p:custDataLst>
          </p:nvPr>
        </p:nvSpPr>
        <p:spPr>
          <a:xfrm>
            <a:off x="5483225" y="939800"/>
            <a:ext cx="1098550" cy="708025"/>
          </a:xfrm>
          <a:prstGeom prst="rect">
            <a:avLst/>
          </a:prstGeom>
          <a:noFill/>
        </p:spPr>
        <p:txBody>
          <a:bodyPr wrap="square" rtlCol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4000" b="1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01. </a:t>
            </a:r>
            <a:endParaRPr lang="en-US" altLang="zh-CN" sz="4000" b="1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52" name="文本框 10"/>
          <p:cNvSpPr txBox="1"/>
          <p:nvPr>
            <p:custDataLst>
              <p:tags r:id="rId5"/>
            </p:custDataLst>
          </p:nvPr>
        </p:nvSpPr>
        <p:spPr>
          <a:xfrm>
            <a:off x="7139940" y="1075690"/>
            <a:ext cx="429323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zh-CN" sz="2400" b="1">
                <a:solidFill>
                  <a:schemeClr val="tx1"/>
                </a:solidFill>
                <a:latin typeface="+mj-ea"/>
                <a:ea typeface="+mj-ea"/>
              </a:rPr>
              <a:t>单击添加目录项标题</a:t>
            </a:r>
            <a:endParaRPr lang="en-US" altLang="zh-CN" sz="2400" b="1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55" name="直接连接符 22"/>
          <p:cNvCxnSpPr/>
          <p:nvPr>
            <p:custDataLst>
              <p:tags r:id="rId6"/>
            </p:custDataLst>
          </p:nvPr>
        </p:nvCxnSpPr>
        <p:spPr>
          <a:xfrm>
            <a:off x="5634355" y="1783080"/>
            <a:ext cx="5697855" cy="0"/>
          </a:xfrm>
          <a:prstGeom prst="line">
            <a:avLst/>
          </a:prstGeom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54" name="文本框 8"/>
          <p:cNvSpPr txBox="1"/>
          <p:nvPr>
            <p:custDataLst>
              <p:tags r:id="rId7"/>
            </p:custDataLst>
          </p:nvPr>
        </p:nvSpPr>
        <p:spPr>
          <a:xfrm>
            <a:off x="5483225" y="2023110"/>
            <a:ext cx="1098550" cy="708025"/>
          </a:xfrm>
          <a:prstGeom prst="rect">
            <a:avLst/>
          </a:prstGeom>
          <a:noFill/>
        </p:spPr>
        <p:txBody>
          <a:bodyPr wrap="square" rtlCol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4000" b="1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02. </a:t>
            </a:r>
            <a:endParaRPr lang="en-US" altLang="zh-CN" sz="4000" b="1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56" name="文本框 15"/>
          <p:cNvSpPr txBox="1"/>
          <p:nvPr>
            <p:custDataLst>
              <p:tags r:id="rId8"/>
            </p:custDataLst>
          </p:nvPr>
        </p:nvSpPr>
        <p:spPr>
          <a:xfrm>
            <a:off x="7139940" y="2136775"/>
            <a:ext cx="429323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zh-CN" sz="2400" b="1">
                <a:solidFill>
                  <a:schemeClr val="tx1"/>
                </a:solidFill>
                <a:latin typeface="+mj-ea"/>
                <a:ea typeface="+mj-ea"/>
              </a:rPr>
              <a:t>活动营销目的</a:t>
            </a:r>
            <a:endParaRPr lang="en-US" altLang="zh-CN" sz="2400" b="1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57" name="直接连接符 25"/>
          <p:cNvCxnSpPr/>
          <p:nvPr>
            <p:custDataLst>
              <p:tags r:id="rId9"/>
            </p:custDataLst>
          </p:nvPr>
        </p:nvCxnSpPr>
        <p:spPr>
          <a:xfrm>
            <a:off x="5634355" y="2844165"/>
            <a:ext cx="5697855" cy="0"/>
          </a:xfrm>
          <a:prstGeom prst="line">
            <a:avLst/>
          </a:prstGeom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58" name="文本框 2"/>
          <p:cNvSpPr txBox="1"/>
          <p:nvPr>
            <p:custDataLst>
              <p:tags r:id="rId10"/>
            </p:custDataLst>
          </p:nvPr>
        </p:nvSpPr>
        <p:spPr>
          <a:xfrm>
            <a:off x="5483225" y="3084195"/>
            <a:ext cx="1098550" cy="708025"/>
          </a:xfrm>
          <a:prstGeom prst="rect">
            <a:avLst/>
          </a:prstGeom>
          <a:noFill/>
        </p:spPr>
        <p:txBody>
          <a:bodyPr wrap="square" rtlCol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4000" b="1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03. </a:t>
            </a:r>
            <a:endParaRPr lang="en-US" altLang="zh-CN" sz="4000" b="1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60" name="文本框 14"/>
          <p:cNvSpPr txBox="1"/>
          <p:nvPr>
            <p:custDataLst>
              <p:tags r:id="rId11"/>
            </p:custDataLst>
          </p:nvPr>
        </p:nvSpPr>
        <p:spPr>
          <a:xfrm>
            <a:off x="7139940" y="3175635"/>
            <a:ext cx="429323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zh-CN" sz="2400" b="1">
                <a:solidFill>
                  <a:schemeClr val="tx1"/>
                </a:solidFill>
                <a:latin typeface="+mj-ea"/>
                <a:ea typeface="+mj-ea"/>
              </a:rPr>
              <a:t>活动营销策略</a:t>
            </a:r>
            <a:endParaRPr lang="en-US" altLang="zh-CN" sz="2400" b="1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59" name="直接连接符 26"/>
          <p:cNvCxnSpPr/>
          <p:nvPr>
            <p:custDataLst>
              <p:tags r:id="rId12"/>
            </p:custDataLst>
          </p:nvPr>
        </p:nvCxnSpPr>
        <p:spPr>
          <a:xfrm>
            <a:off x="5634355" y="3883025"/>
            <a:ext cx="5697855" cy="0"/>
          </a:xfrm>
          <a:prstGeom prst="line">
            <a:avLst/>
          </a:prstGeom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62" name="文本框 9"/>
          <p:cNvSpPr txBox="1"/>
          <p:nvPr>
            <p:custDataLst>
              <p:tags r:id="rId13"/>
            </p:custDataLst>
          </p:nvPr>
        </p:nvSpPr>
        <p:spPr>
          <a:xfrm>
            <a:off x="5483225" y="4123055"/>
            <a:ext cx="1098550" cy="708025"/>
          </a:xfrm>
          <a:prstGeom prst="rect">
            <a:avLst/>
          </a:prstGeom>
          <a:noFill/>
        </p:spPr>
        <p:txBody>
          <a:bodyPr wrap="square" rtlCol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4000" b="1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04. </a:t>
            </a:r>
            <a:endParaRPr lang="en-US" altLang="zh-CN" sz="4000" b="1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64" name="文本框 18"/>
          <p:cNvSpPr txBox="1"/>
          <p:nvPr>
            <p:custDataLst>
              <p:tags r:id="rId14"/>
            </p:custDataLst>
          </p:nvPr>
        </p:nvSpPr>
        <p:spPr>
          <a:xfrm>
            <a:off x="7139940" y="4192905"/>
            <a:ext cx="429323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zh-CN" sz="2400" b="1">
                <a:solidFill>
                  <a:schemeClr val="tx1"/>
                </a:solidFill>
                <a:latin typeface="+mj-ea"/>
                <a:ea typeface="+mj-ea"/>
              </a:rPr>
              <a:t>活动营销实施</a:t>
            </a:r>
            <a:endParaRPr lang="en-US" altLang="zh-CN" sz="2400" b="1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61" name="直接连接符 27"/>
          <p:cNvCxnSpPr/>
          <p:nvPr>
            <p:custDataLst>
              <p:tags r:id="rId15"/>
            </p:custDataLst>
          </p:nvPr>
        </p:nvCxnSpPr>
        <p:spPr>
          <a:xfrm>
            <a:off x="5634355" y="4899660"/>
            <a:ext cx="5697855" cy="0"/>
          </a:xfrm>
          <a:prstGeom prst="line">
            <a:avLst/>
          </a:prstGeom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66" name="文本框 13"/>
          <p:cNvSpPr txBox="1"/>
          <p:nvPr>
            <p:custDataLst>
              <p:tags r:id="rId16"/>
            </p:custDataLst>
          </p:nvPr>
        </p:nvSpPr>
        <p:spPr>
          <a:xfrm>
            <a:off x="5483225" y="5139690"/>
            <a:ext cx="1098550" cy="706755"/>
          </a:xfrm>
          <a:prstGeom prst="rect">
            <a:avLst/>
          </a:prstGeom>
          <a:noFill/>
        </p:spPr>
        <p:txBody>
          <a:bodyPr wrap="square" rtlCol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4000" b="1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05. </a:t>
            </a:r>
            <a:endParaRPr lang="en-US" altLang="zh-CN" sz="4000" b="1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68" name="文本框 16"/>
          <p:cNvSpPr txBox="1"/>
          <p:nvPr>
            <p:custDataLst>
              <p:tags r:id="rId17"/>
            </p:custDataLst>
          </p:nvPr>
        </p:nvSpPr>
        <p:spPr>
          <a:xfrm>
            <a:off x="7139940" y="5209540"/>
            <a:ext cx="429323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zh-CN" sz="2400" b="1">
                <a:solidFill>
                  <a:schemeClr val="tx1"/>
                </a:solidFill>
                <a:latin typeface="+mj-ea"/>
                <a:ea typeface="+mj-ea"/>
              </a:rPr>
              <a:t>活动营销效果评估</a:t>
            </a:r>
            <a:endParaRPr lang="en-US" altLang="zh-CN" sz="2400" b="1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63" name="直接连接符 17"/>
          <p:cNvCxnSpPr/>
          <p:nvPr>
            <p:custDataLst>
              <p:tags r:id="rId18"/>
            </p:custDataLst>
          </p:nvPr>
        </p:nvCxnSpPr>
        <p:spPr>
          <a:xfrm>
            <a:off x="5634355" y="5916295"/>
            <a:ext cx="5697855" cy="0"/>
          </a:xfrm>
          <a:prstGeom prst="line">
            <a:avLst/>
          </a:prstGeom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9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65" name=""/>
        <p:cNvGrpSpPr/>
        <p:nvPr/>
      </p:nvGrpSpPr>
      <p:grpSpPr>
        <a:xfrm>
          <a:off x="0" y="0"/>
          <a:ext cx="0" cy="0"/>
        </a:xfrm>
      </p:grpSpPr>
      <p:sp>
        <p:nvSpPr>
          <p:cNvPr id="1048928" name="副标题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章节副标题</a:t>
            </a:r>
            <a:endParaRPr lang="zh-CN" altLang="en-US"/>
          </a:p>
        </p:txBody>
      </p:sp>
      <p:sp>
        <p:nvSpPr>
          <p:cNvPr id="1048930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lstStyle/>
          <a:p>
            <a:r>
              <a:rPr lang="en-US" altLang="zh-CN"/>
              <a:t>01</a:t>
            </a:r>
            <a:endParaRPr lang="en-US" altLang="zh-CN"/>
          </a:p>
        </p:txBody>
      </p:sp>
      <p:sp>
        <p:nvSpPr>
          <p:cNvPr id="1048932" name="标题 1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单击此处添加章节标题</a:t>
            </a:r>
            <a:endParaRPr lang="zh-CN" altLang="en-US"/>
          </a:p>
        </p:txBody>
      </p:sp>
    </p:spTree>
    <p:custDataLst>
      <p:tags r:id="rId5"/>
    </p:custData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3" name=""/>
        <p:cNvGrpSpPr/>
        <p:nvPr/>
      </p:nvGrpSpPr>
      <p:grpSpPr>
        <a:xfrm>
          <a:off x="0" y="0"/>
          <a:ext cx="0" cy="0"/>
        </a:xfrm>
      </p:grpSpPr>
      <p:sp>
        <p:nvSpPr>
          <p:cNvPr id="1048988" name="副标题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章节副标题</a:t>
            </a:r>
            <a:endParaRPr lang="zh-CN" altLang="en-US"/>
          </a:p>
        </p:txBody>
      </p:sp>
      <p:sp>
        <p:nvSpPr>
          <p:cNvPr id="1048990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lstStyle/>
          <a:p>
            <a:r>
              <a:rPr lang="en-US" altLang="zh-CN"/>
              <a:t>02</a:t>
            </a:r>
            <a:endParaRPr lang="en-US" altLang="zh-CN"/>
          </a:p>
        </p:txBody>
      </p:sp>
      <p:sp>
        <p:nvSpPr>
          <p:cNvPr id="1048992" name="标题 1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活动营销目的</a:t>
            </a:r>
            <a:endParaRPr lang="zh-CN" altLang="en-US"/>
          </a:p>
        </p:txBody>
      </p:sp>
    </p:spTree>
    <p:custDataLst>
      <p:tags r:id="rId5"/>
    </p:custDataLst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9" name=""/>
        <p:cNvGrpSpPr/>
        <p:nvPr/>
      </p:nvGrpSpPr>
      <p:grpSpPr>
        <a:xfrm>
          <a:off x="0" y="0"/>
          <a:ext cx="0" cy="0"/>
        </a:xfrm>
      </p:grpSpPr>
      <p:sp>
        <p:nvSpPr>
          <p:cNvPr id="104908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提高牙科医院知名度</a:t>
            </a:r>
            <a:endParaRPr lang="zh-CN" altLang="en-US"/>
          </a:p>
        </p:txBody>
      </p:sp>
      <p:sp>
        <p:nvSpPr>
          <p:cNvPr id="1049084" name="弧形 58"/>
          <p:cNvSpPr/>
          <p:nvPr>
            <p:custDataLst>
              <p:tags r:id="rId2"/>
            </p:custDataLst>
          </p:nvPr>
        </p:nvSpPr>
        <p:spPr>
          <a:xfrm>
            <a:off x="8027409" y="2107805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86" name="弧形 57"/>
          <p:cNvSpPr/>
          <p:nvPr>
            <p:custDataLst>
              <p:tags r:id="rId3"/>
            </p:custDataLst>
          </p:nvPr>
        </p:nvSpPr>
        <p:spPr>
          <a:xfrm>
            <a:off x="838200" y="2107805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88" name="椭圆 22"/>
          <p:cNvSpPr/>
          <p:nvPr>
            <p:custDataLst>
              <p:tags r:id="rId4"/>
            </p:custDataLst>
          </p:nvPr>
        </p:nvSpPr>
        <p:spPr>
          <a:xfrm>
            <a:off x="8354477" y="2371975"/>
            <a:ext cx="2798050" cy="2798050"/>
          </a:xfrm>
          <a:prstGeom prst="ellipse">
            <a:avLst/>
          </a:prstGeom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blurRad="203200" dist="101600" dir="2700000" algn="tl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90" name="椭圆 23"/>
          <p:cNvSpPr/>
          <p:nvPr>
            <p:custDataLst>
              <p:tags r:id="rId5"/>
            </p:custDataLst>
          </p:nvPr>
        </p:nvSpPr>
        <p:spPr>
          <a:xfrm>
            <a:off x="8724675" y="2427684"/>
            <a:ext cx="377730" cy="37773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92" name="正文"/>
          <p:cNvSpPr txBox="1"/>
          <p:nvPr>
            <p:custDataLst>
              <p:tags r:id="rId6"/>
            </p:custDataLst>
          </p:nvPr>
        </p:nvSpPr>
        <p:spPr>
          <a:xfrm>
            <a:off x="8788472" y="3179761"/>
            <a:ext cx="1929893" cy="132748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rgbClr val="FFFFFF"/>
                </a:solidFill>
                <a:latin typeface="+mn-ea"/>
                <a:sym typeface="+mn-ea"/>
              </a:rPr>
              <a:t>促进口碑传播，增加新患者来源</a:t>
            </a:r>
            <a:endParaRPr lang="zh-CN" altLang="en-US" sz="1200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094" name="椭圆 24"/>
          <p:cNvSpPr/>
          <p:nvPr>
            <p:custDataLst>
              <p:tags r:id="rId7"/>
            </p:custDataLst>
          </p:nvPr>
        </p:nvSpPr>
        <p:spPr>
          <a:xfrm>
            <a:off x="6022769" y="2371975"/>
            <a:ext cx="2798050" cy="2798050"/>
          </a:xfrm>
          <a:prstGeom prst="ellipse">
            <a:avLst/>
          </a:prstGeom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96" name="椭圆 25"/>
          <p:cNvSpPr/>
          <p:nvPr>
            <p:custDataLst>
              <p:tags r:id="rId8"/>
            </p:custDataLst>
          </p:nvPr>
        </p:nvSpPr>
        <p:spPr>
          <a:xfrm>
            <a:off x="6392069" y="2427684"/>
            <a:ext cx="377730" cy="377730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98" name="正文"/>
          <p:cNvSpPr txBox="1"/>
          <p:nvPr>
            <p:custDataLst>
              <p:tags r:id="rId9"/>
            </p:custDataLst>
          </p:nvPr>
        </p:nvSpPr>
        <p:spPr>
          <a:xfrm>
            <a:off x="6456763" y="3179761"/>
            <a:ext cx="1929893" cy="132748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扩大医院在行业中的影响力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0" name="椭圆 7"/>
          <p:cNvSpPr/>
          <p:nvPr>
            <p:custDataLst>
              <p:tags r:id="rId10"/>
            </p:custDataLst>
          </p:nvPr>
        </p:nvSpPr>
        <p:spPr>
          <a:xfrm>
            <a:off x="3691061" y="2371975"/>
            <a:ext cx="2798050" cy="2798050"/>
          </a:xfrm>
          <a:prstGeom prst="ellipse">
            <a:avLst/>
          </a:prstGeom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blurRad="203200" dist="101600" dir="2700000" algn="tl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02" name="椭圆 9"/>
          <p:cNvSpPr/>
          <p:nvPr>
            <p:custDataLst>
              <p:tags r:id="rId11"/>
            </p:custDataLst>
          </p:nvPr>
        </p:nvSpPr>
        <p:spPr>
          <a:xfrm>
            <a:off x="4060360" y="2427684"/>
            <a:ext cx="377730" cy="37773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04" name="正文"/>
          <p:cNvSpPr txBox="1"/>
          <p:nvPr>
            <p:custDataLst>
              <p:tags r:id="rId12"/>
            </p:custDataLst>
          </p:nvPr>
        </p:nvSpPr>
        <p:spPr>
          <a:xfrm>
            <a:off x="4125055" y="3179761"/>
            <a:ext cx="1929893" cy="132748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rgbClr val="FFFFFF"/>
                </a:solidFill>
                <a:latin typeface="+mn-ea"/>
                <a:sym typeface="+mn-ea"/>
              </a:rPr>
              <a:t>提升医院品牌形象，增加信任感</a:t>
            </a:r>
            <a:endParaRPr lang="zh-CN" altLang="en-US" sz="1200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106" name="椭圆 5"/>
          <p:cNvSpPr/>
          <p:nvPr>
            <p:custDataLst>
              <p:tags r:id="rId13"/>
            </p:custDataLst>
          </p:nvPr>
        </p:nvSpPr>
        <p:spPr>
          <a:xfrm>
            <a:off x="1094284" y="2371975"/>
            <a:ext cx="2798050" cy="2798050"/>
          </a:xfrm>
          <a:prstGeom prst="ellipse">
            <a:avLst/>
          </a:prstGeom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08" name="椭圆 4"/>
          <p:cNvSpPr/>
          <p:nvPr>
            <p:custDataLst>
              <p:tags r:id="rId14"/>
            </p:custDataLst>
          </p:nvPr>
        </p:nvSpPr>
        <p:spPr>
          <a:xfrm>
            <a:off x="1463583" y="2427684"/>
            <a:ext cx="377730" cy="377730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10" name="正文"/>
          <p:cNvSpPr txBox="1"/>
          <p:nvPr>
            <p:custDataLst>
              <p:tags r:id="rId15"/>
            </p:custDataLst>
          </p:nvPr>
        </p:nvSpPr>
        <p:spPr>
          <a:xfrm>
            <a:off x="1528278" y="3179761"/>
            <a:ext cx="1929893" cy="132748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吸引潜在患者，增加就诊量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7" name=""/>
        <p:cNvGrpSpPr/>
        <p:nvPr/>
      </p:nvGrpSpPr>
      <p:grpSpPr>
        <a:xfrm>
          <a:off x="0" y="0"/>
          <a:ext cx="0" cy="0"/>
        </a:xfrm>
      </p:grpSpPr>
      <p:sp>
        <p:nvSpPr>
          <p:cNvPr id="104915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吸引潜在患者关注</a:t>
            </a:r>
            <a:endParaRPr lang="zh-CN" altLang="en-US"/>
          </a:p>
        </p:txBody>
      </p:sp>
      <p:sp>
        <p:nvSpPr>
          <p:cNvPr id="1049152" name="任意多边形: 形状 64"/>
          <p:cNvSpPr/>
          <p:nvPr>
            <p:custDataLst>
              <p:tags r:id="rId2"/>
            </p:custDataLst>
          </p:nvPr>
        </p:nvSpPr>
        <p:spPr>
          <a:xfrm rot="10800000">
            <a:off x="1306240" y="1364400"/>
            <a:ext cx="4429007" cy="225683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 sz="4000" b="1"/>
          </a:p>
        </p:txBody>
      </p:sp>
      <p:sp>
        <p:nvSpPr>
          <p:cNvPr id="1049154" name="矩形 65"/>
          <p:cNvSpPr/>
          <p:nvPr>
            <p:custDataLst>
              <p:tags r:id="rId3"/>
            </p:custDataLst>
          </p:nvPr>
        </p:nvSpPr>
        <p:spPr>
          <a:xfrm>
            <a:off x="1191930" y="1728521"/>
            <a:ext cx="218445" cy="21844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56" name="文本框 66"/>
          <p:cNvSpPr txBox="1"/>
          <p:nvPr>
            <p:custDataLst>
              <p:tags r:id="rId4"/>
            </p:custDataLst>
          </p:nvPr>
        </p:nvSpPr>
        <p:spPr>
          <a:xfrm>
            <a:off x="1574032" y="1628981"/>
            <a:ext cx="3893432" cy="127627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lt1">
                    <a:lumMod val="100000"/>
                  </a:schemeClr>
                </a:solidFill>
                <a:latin typeface="Arial" pitchFamily="34" charset="0"/>
                <a:ea typeface="微软雅黑"/>
                <a:sym typeface="+mn-ea"/>
              </a:rPr>
              <a:t>提高牙科医院的知名度和品牌形象</a:t>
            </a:r>
            <a:endParaRPr lang="zh-CN" altLang="en-US" sz="2000" spc="150">
              <a:solidFill>
                <a:schemeClr val="lt1">
                  <a:lumMod val="100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  <p:sp>
        <p:nvSpPr>
          <p:cNvPr id="1049158" name="任意多边形: 形状 68"/>
          <p:cNvSpPr/>
          <p:nvPr>
            <p:custDataLst>
              <p:tags r:id="rId5"/>
            </p:custDataLst>
          </p:nvPr>
        </p:nvSpPr>
        <p:spPr>
          <a:xfrm rot="10800000">
            <a:off x="6513101" y="1364400"/>
            <a:ext cx="4429007" cy="225683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60" name="矩形 69"/>
          <p:cNvSpPr/>
          <p:nvPr>
            <p:custDataLst>
              <p:tags r:id="rId6"/>
            </p:custDataLst>
          </p:nvPr>
        </p:nvSpPr>
        <p:spPr>
          <a:xfrm>
            <a:off x="6398150" y="1728521"/>
            <a:ext cx="218445" cy="21844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62" name="文本框 70"/>
          <p:cNvSpPr txBox="1"/>
          <p:nvPr>
            <p:custDataLst>
              <p:tags r:id="rId7"/>
            </p:custDataLst>
          </p:nvPr>
        </p:nvSpPr>
        <p:spPr>
          <a:xfrm>
            <a:off x="6780894" y="1628981"/>
            <a:ext cx="3893432" cy="127627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/>
                <a:sym typeface="+mn-ea"/>
              </a:rPr>
              <a:t>吸引潜在患者前来就诊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  <p:sp>
        <p:nvSpPr>
          <p:cNvPr id="1049164" name="任意多边形: 形状 72"/>
          <p:cNvSpPr/>
          <p:nvPr>
            <p:custDataLst>
              <p:tags r:id="rId8"/>
            </p:custDataLst>
          </p:nvPr>
        </p:nvSpPr>
        <p:spPr>
          <a:xfrm rot="10800000">
            <a:off x="1306240" y="3920951"/>
            <a:ext cx="4429007" cy="225683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 sz="4000" b="1"/>
          </a:p>
        </p:txBody>
      </p:sp>
      <p:sp>
        <p:nvSpPr>
          <p:cNvPr id="1049166" name="文本框 74"/>
          <p:cNvSpPr txBox="1"/>
          <p:nvPr>
            <p:custDataLst>
              <p:tags r:id="rId9"/>
            </p:custDataLst>
          </p:nvPr>
        </p:nvSpPr>
        <p:spPr>
          <a:xfrm>
            <a:off x="1574032" y="4184890"/>
            <a:ext cx="3893432" cy="127627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zh-CN" altLang="en-US" sz="2000" spc="150">
                <a:solidFill>
                  <a:schemeClr val="lt1">
                    <a:lumMod val="100000"/>
                  </a:schemeClr>
                </a:solidFill>
                <a:latin typeface="Arial" pitchFamily="34" charset="0"/>
                <a:ea typeface="微软雅黑"/>
                <a:sym typeface="+mn-ea"/>
              </a:rPr>
              <a:t>增加患者对牙科医院的信任感</a:t>
            </a:r>
            <a:endParaRPr lang="zh-CN" altLang="en-US" sz="2000" spc="150">
              <a:solidFill>
                <a:schemeClr val="lt1">
                  <a:lumMod val="100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  <p:sp>
        <p:nvSpPr>
          <p:cNvPr id="1049168" name="矩形 73"/>
          <p:cNvSpPr/>
          <p:nvPr>
            <p:custDataLst>
              <p:tags r:id="rId10"/>
            </p:custDataLst>
          </p:nvPr>
        </p:nvSpPr>
        <p:spPr>
          <a:xfrm>
            <a:off x="1191930" y="4285072"/>
            <a:ext cx="218445" cy="21844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70" name="任意多边形: 形状 83"/>
          <p:cNvSpPr/>
          <p:nvPr>
            <p:custDataLst>
              <p:tags r:id="rId11"/>
            </p:custDataLst>
          </p:nvPr>
        </p:nvSpPr>
        <p:spPr>
          <a:xfrm rot="10800000">
            <a:off x="6571540" y="3920951"/>
            <a:ext cx="4429007" cy="225683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72" name="矩形 84"/>
          <p:cNvSpPr/>
          <p:nvPr>
            <p:custDataLst>
              <p:tags r:id="rId12"/>
            </p:custDataLst>
          </p:nvPr>
        </p:nvSpPr>
        <p:spPr>
          <a:xfrm>
            <a:off x="6457231" y="4285072"/>
            <a:ext cx="218445" cy="21844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74" name="文本框 85"/>
          <p:cNvSpPr txBox="1"/>
          <p:nvPr>
            <p:custDataLst>
              <p:tags r:id="rId13"/>
            </p:custDataLst>
          </p:nvPr>
        </p:nvSpPr>
        <p:spPr>
          <a:xfrm>
            <a:off x="6839333" y="4184890"/>
            <a:ext cx="3893432" cy="127627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/>
                <a:sym typeface="+mn-ea"/>
              </a:rPr>
              <a:t>促进牙科医院业务的增长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5" name=""/>
        <p:cNvGrpSpPr/>
        <p:nvPr/>
      </p:nvGrpSpPr>
      <p:grpSpPr>
        <a:xfrm>
          <a:off x="0" y="0"/>
          <a:ext cx="0" cy="0"/>
        </a:xfrm>
      </p:grpSpPr>
      <p:sp>
        <p:nvSpPr>
          <p:cNvPr id="104921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促进患者就诊转化</a:t>
            </a:r>
            <a:endParaRPr lang="zh-CN" altLang="en-US"/>
          </a:p>
        </p:txBody>
      </p:sp>
      <p:sp>
        <p:nvSpPr>
          <p:cNvPr id="1049216" name="任意多边形: 形状 64"/>
          <p:cNvSpPr/>
          <p:nvPr>
            <p:custDataLst>
              <p:tags r:id="rId2"/>
            </p:custDataLst>
          </p:nvPr>
        </p:nvSpPr>
        <p:spPr>
          <a:xfrm rot="10800000">
            <a:off x="1306240" y="1364400"/>
            <a:ext cx="4429007" cy="225683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 sz="4000" b="1"/>
          </a:p>
        </p:txBody>
      </p:sp>
      <p:sp>
        <p:nvSpPr>
          <p:cNvPr id="1049218" name="矩形 65"/>
          <p:cNvSpPr/>
          <p:nvPr>
            <p:custDataLst>
              <p:tags r:id="rId3"/>
            </p:custDataLst>
          </p:nvPr>
        </p:nvSpPr>
        <p:spPr>
          <a:xfrm>
            <a:off x="1191930" y="1728521"/>
            <a:ext cx="218445" cy="21844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20" name="文本框 66"/>
          <p:cNvSpPr txBox="1"/>
          <p:nvPr>
            <p:custDataLst>
              <p:tags r:id="rId4"/>
            </p:custDataLst>
          </p:nvPr>
        </p:nvSpPr>
        <p:spPr>
          <a:xfrm>
            <a:off x="1574032" y="1628981"/>
            <a:ext cx="3893432" cy="127627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 fontScale="7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lt1">
                    <a:lumMod val="100000"/>
                  </a:schemeClr>
                </a:solidFill>
                <a:latin typeface="Arial" pitchFamily="34" charset="0"/>
                <a:ea typeface="微软雅黑"/>
                <a:sym typeface="+mn-ea"/>
              </a:rPr>
              <a:t>提高患者就诊率：通过活动营销吸引潜在患者，增加医院曝光度，提高患者对医院的认知度和信任度，从而促进患者就诊转化。</a:t>
            </a:r>
            <a:endParaRPr lang="zh-CN" altLang="en-US" sz="2000" spc="150">
              <a:solidFill>
                <a:schemeClr val="lt1">
                  <a:lumMod val="100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  <p:sp>
        <p:nvSpPr>
          <p:cNvPr id="1049222" name="任意多边形: 形状 68"/>
          <p:cNvSpPr/>
          <p:nvPr>
            <p:custDataLst>
              <p:tags r:id="rId5"/>
            </p:custDataLst>
          </p:nvPr>
        </p:nvSpPr>
        <p:spPr>
          <a:xfrm rot="10800000">
            <a:off x="6513101" y="1364400"/>
            <a:ext cx="4429007" cy="225683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24" name="矩形 69"/>
          <p:cNvSpPr/>
          <p:nvPr>
            <p:custDataLst>
              <p:tags r:id="rId6"/>
            </p:custDataLst>
          </p:nvPr>
        </p:nvSpPr>
        <p:spPr>
          <a:xfrm>
            <a:off x="6398150" y="1728521"/>
            <a:ext cx="218445" cy="21844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26" name="文本框 70"/>
          <p:cNvSpPr txBox="1"/>
          <p:nvPr>
            <p:custDataLst>
              <p:tags r:id="rId7"/>
            </p:custDataLst>
          </p:nvPr>
        </p:nvSpPr>
        <p:spPr>
          <a:xfrm>
            <a:off x="6780894" y="1628981"/>
            <a:ext cx="3893432" cy="127627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 fontScale="7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/>
                <a:sym typeface="+mn-ea"/>
              </a:rPr>
              <a:t>提升患者满意度：通过活动营销，提供优惠和增值服务，增加患者就诊体验的愉悦度和舒适度，提高患者对医院的满意度和忠诚度。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  <p:sp>
        <p:nvSpPr>
          <p:cNvPr id="1049228" name="任意多边形: 形状 72"/>
          <p:cNvSpPr/>
          <p:nvPr>
            <p:custDataLst>
              <p:tags r:id="rId8"/>
            </p:custDataLst>
          </p:nvPr>
        </p:nvSpPr>
        <p:spPr>
          <a:xfrm rot="10800000">
            <a:off x="1306240" y="3920951"/>
            <a:ext cx="4429007" cy="225683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 sz="4000" b="1"/>
          </a:p>
        </p:txBody>
      </p:sp>
      <p:sp>
        <p:nvSpPr>
          <p:cNvPr id="1049230" name="文本框 74"/>
          <p:cNvSpPr txBox="1"/>
          <p:nvPr>
            <p:custDataLst>
              <p:tags r:id="rId9"/>
            </p:custDataLst>
          </p:nvPr>
        </p:nvSpPr>
        <p:spPr>
          <a:xfrm>
            <a:off x="1574032" y="4184890"/>
            <a:ext cx="3893432" cy="127627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 fontScale="7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zh-CN" altLang="en-US" sz="2000" spc="150">
                <a:solidFill>
                  <a:schemeClr val="lt1">
                    <a:lumMod val="100000"/>
                  </a:schemeClr>
                </a:solidFill>
                <a:latin typeface="Arial" pitchFamily="34" charset="0"/>
                <a:ea typeface="微软雅黑"/>
                <a:sym typeface="+mn-ea"/>
              </a:rPr>
              <a:t>增加回头客数量：通过活动营销，提供优质服务和良好体验，增加患者再次就诊的可能性，从而增加回头客数量。</a:t>
            </a:r>
            <a:endParaRPr lang="zh-CN" altLang="en-US" sz="2000" spc="150">
              <a:solidFill>
                <a:schemeClr val="lt1">
                  <a:lumMod val="100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  <p:sp>
        <p:nvSpPr>
          <p:cNvPr id="1049232" name="矩形 73"/>
          <p:cNvSpPr/>
          <p:nvPr>
            <p:custDataLst>
              <p:tags r:id="rId10"/>
            </p:custDataLst>
          </p:nvPr>
        </p:nvSpPr>
        <p:spPr>
          <a:xfrm>
            <a:off x="1191930" y="4285072"/>
            <a:ext cx="218445" cy="21844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34" name="任意多边形: 形状 83"/>
          <p:cNvSpPr/>
          <p:nvPr>
            <p:custDataLst>
              <p:tags r:id="rId11"/>
            </p:custDataLst>
          </p:nvPr>
        </p:nvSpPr>
        <p:spPr>
          <a:xfrm rot="10800000">
            <a:off x="6571540" y="3920951"/>
            <a:ext cx="4429007" cy="225683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36" name="矩形 84"/>
          <p:cNvSpPr/>
          <p:nvPr>
            <p:custDataLst>
              <p:tags r:id="rId12"/>
            </p:custDataLst>
          </p:nvPr>
        </p:nvSpPr>
        <p:spPr>
          <a:xfrm>
            <a:off x="6457231" y="4285072"/>
            <a:ext cx="218445" cy="21844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38" name="文本框 85"/>
          <p:cNvSpPr txBox="1"/>
          <p:nvPr>
            <p:custDataLst>
              <p:tags r:id="rId13"/>
            </p:custDataLst>
          </p:nvPr>
        </p:nvSpPr>
        <p:spPr>
          <a:xfrm>
            <a:off x="6839333" y="4184890"/>
            <a:ext cx="3893432" cy="127627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1400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/>
                <a:sym typeface="+mn-ea"/>
              </a:rPr>
              <a:t>扩大医院知名度：通过活动营销，增加医院在当地社区的影响力和知名度，提高医院在同行中的地位和竞争力。</a:t>
            </a:r>
            <a:endParaRPr lang="zh-CN" altLang="en-US" sz="1400" spc="15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13" name=""/>
        <p:cNvGrpSpPr/>
        <p:nvPr/>
      </p:nvGrpSpPr>
      <p:grpSpPr>
        <a:xfrm>
          <a:off x="0" y="0"/>
          <a:ext cx="0" cy="0"/>
        </a:xfrm>
      </p:grpSpPr>
      <p:sp>
        <p:nvSpPr>
          <p:cNvPr id="1049278" name="副标题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章节副标题</a:t>
            </a:r>
            <a:endParaRPr lang="zh-CN" altLang="en-US"/>
          </a:p>
        </p:txBody>
      </p:sp>
      <p:sp>
        <p:nvSpPr>
          <p:cNvPr id="1049280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lstStyle/>
          <a:p>
            <a:r>
              <a:rPr lang="en-US" altLang="zh-CN"/>
              <a:t>03</a:t>
            </a:r>
            <a:endParaRPr lang="en-US" altLang="zh-CN"/>
          </a:p>
        </p:txBody>
      </p:sp>
      <p:sp>
        <p:nvSpPr>
          <p:cNvPr id="1049282" name="标题 1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活动营销策略</a:t>
            </a:r>
            <a:endParaRPr lang="zh-CN" altLang="en-US"/>
          </a:p>
        </p:txBody>
      </p:sp>
    </p:spTree>
    <p:custDataLst>
      <p:tags r:id="rId5"/>
    </p:custDataLst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9" name=""/>
        <p:cNvGrpSpPr/>
        <p:nvPr/>
      </p:nvGrpSpPr>
      <p:grpSpPr>
        <a:xfrm>
          <a:off x="0" y="0"/>
          <a:ext cx="0" cy="0"/>
        </a:xfrm>
      </p:grpSpPr>
      <p:sp>
        <p:nvSpPr>
          <p:cNvPr id="104937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节日主题活动</a:t>
            </a:r>
            <a:endParaRPr lang="zh-CN" altLang="en-US"/>
          </a:p>
        </p:txBody>
      </p:sp>
      <p:sp>
        <p:nvSpPr>
          <p:cNvPr id="1049374" name="矩形 3"/>
          <p:cNvSpPr/>
          <p:nvPr>
            <p:custDataLst>
              <p:tags r:id="rId2"/>
            </p:custDataLst>
          </p:nvPr>
        </p:nvSpPr>
        <p:spPr>
          <a:xfrm>
            <a:off x="1564041" y="1364400"/>
            <a:ext cx="9598208" cy="1055296"/>
          </a:xfrm>
          <a:prstGeom prst="rect">
            <a:avLst/>
          </a:prstGeom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76" name="矩形 13"/>
          <p:cNvSpPr/>
          <p:nvPr>
            <p:custDataLst>
              <p:tags r:id="rId3"/>
            </p:custDataLst>
          </p:nvPr>
        </p:nvSpPr>
        <p:spPr>
          <a:xfrm>
            <a:off x="1029812" y="1364400"/>
            <a:ext cx="260300" cy="1055296"/>
          </a:xfrm>
          <a:prstGeom prst="rect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78" name="文本框 4"/>
          <p:cNvSpPr txBox="1"/>
          <p:nvPr>
            <p:custDataLst>
              <p:tags r:id="rId4"/>
            </p:custDataLst>
          </p:nvPr>
        </p:nvSpPr>
        <p:spPr>
          <a:xfrm>
            <a:off x="1838861" y="1455579"/>
            <a:ext cx="9183796" cy="8729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春节：推出“贺新春，迎健康”活动，提供免费口腔检查和折扣优惠，吸引患者就诊。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0" name="矩形 39"/>
          <p:cNvSpPr/>
          <p:nvPr>
            <p:custDataLst>
              <p:tags r:id="rId5"/>
            </p:custDataLst>
          </p:nvPr>
        </p:nvSpPr>
        <p:spPr>
          <a:xfrm>
            <a:off x="1564041" y="2617142"/>
            <a:ext cx="9598208" cy="1055296"/>
          </a:xfrm>
          <a:prstGeom prst="rect">
            <a:avLst/>
          </a:prstGeom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82" name="矩形 5"/>
          <p:cNvSpPr/>
          <p:nvPr>
            <p:custDataLst>
              <p:tags r:id="rId6"/>
            </p:custDataLst>
          </p:nvPr>
        </p:nvSpPr>
        <p:spPr>
          <a:xfrm>
            <a:off x="1029812" y="2617142"/>
            <a:ext cx="260300" cy="1055296"/>
          </a:xfrm>
          <a:prstGeom prst="rect">
            <a:avLst/>
          </a:prstGeom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84" name="文本框 41"/>
          <p:cNvSpPr txBox="1"/>
          <p:nvPr>
            <p:custDataLst>
              <p:tags r:id="rId7"/>
            </p:custDataLst>
          </p:nvPr>
        </p:nvSpPr>
        <p:spPr>
          <a:xfrm>
            <a:off x="1838861" y="2708320"/>
            <a:ext cx="9183796" cy="8729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情人节：举办“浪漫口腔，爱在心头”活动，推出情侣套餐和特别优惠，增加就诊率。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6" name="矩形 12"/>
          <p:cNvSpPr/>
          <p:nvPr>
            <p:custDataLst>
              <p:tags r:id="rId8"/>
            </p:custDataLst>
          </p:nvPr>
        </p:nvSpPr>
        <p:spPr>
          <a:xfrm>
            <a:off x="1564041" y="3869884"/>
            <a:ext cx="9598208" cy="1055296"/>
          </a:xfrm>
          <a:prstGeom prst="rect">
            <a:avLst/>
          </a:prstGeom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88" name="矩形 17"/>
          <p:cNvSpPr/>
          <p:nvPr>
            <p:custDataLst>
              <p:tags r:id="rId9"/>
            </p:custDataLst>
          </p:nvPr>
        </p:nvSpPr>
        <p:spPr>
          <a:xfrm>
            <a:off x="1029812" y="3869884"/>
            <a:ext cx="260300" cy="1055296"/>
          </a:xfrm>
          <a:prstGeom prst="rect">
            <a:avLst/>
          </a:prstGeom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90" name="文本框 19"/>
          <p:cNvSpPr txBox="1"/>
          <p:nvPr>
            <p:custDataLst>
              <p:tags r:id="rId10"/>
            </p:custDataLst>
          </p:nvPr>
        </p:nvSpPr>
        <p:spPr>
          <a:xfrm>
            <a:off x="1838861" y="3961062"/>
            <a:ext cx="9183796" cy="8729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儿童节：推出“关爱儿童，从小做起”活动，为儿童提供免费口腔检查和爱牙知识讲座，提高家长对儿童口腔健康的重视。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2" name="矩形 49"/>
          <p:cNvSpPr/>
          <p:nvPr>
            <p:custDataLst>
              <p:tags r:id="rId11"/>
            </p:custDataLst>
          </p:nvPr>
        </p:nvSpPr>
        <p:spPr>
          <a:xfrm>
            <a:off x="1564041" y="5121984"/>
            <a:ext cx="9598208" cy="1055296"/>
          </a:xfrm>
          <a:prstGeom prst="rect">
            <a:avLst/>
          </a:prstGeom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94" name="矩形 26"/>
          <p:cNvSpPr/>
          <p:nvPr>
            <p:custDataLst>
              <p:tags r:id="rId12"/>
            </p:custDataLst>
          </p:nvPr>
        </p:nvSpPr>
        <p:spPr>
          <a:xfrm>
            <a:off x="1029812" y="5121984"/>
            <a:ext cx="260300" cy="1055296"/>
          </a:xfrm>
          <a:prstGeom prst="rect">
            <a:avLst/>
          </a:prstGeom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96" name="文本框 27"/>
          <p:cNvSpPr txBox="1"/>
          <p:nvPr>
            <p:custDataLst>
              <p:tags r:id="rId13"/>
            </p:custDataLst>
          </p:nvPr>
        </p:nvSpPr>
        <p:spPr>
          <a:xfrm>
            <a:off x="1838861" y="5213162"/>
            <a:ext cx="9183796" cy="8729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国庆节：推出“欢度国庆，口腔健康同行”活动，提供免费口腔检查和折扣优惠，同时宣传口腔健康知识。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37" name=""/>
        <p:cNvGrpSpPr/>
        <p:nvPr/>
      </p:nvGrpSpPr>
      <p:grpSpPr>
        <a:xfrm>
          <a:off x="0" y="0"/>
          <a:ext cx="0" cy="0"/>
        </a:xfrm>
      </p:grpSpPr>
      <p:sp>
        <p:nvSpPr>
          <p:cNvPr id="104943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线上互动活动</a:t>
            </a:r>
            <a:endParaRPr lang="zh-CN" altLang="en-US"/>
          </a:p>
        </p:txBody>
      </p:sp>
      <p:sp>
        <p:nvSpPr>
          <p:cNvPr id="1049438" name="椭圆 262"/>
          <p:cNvSpPr/>
          <p:nvPr>
            <p:custDataLst>
              <p:tags r:id="rId2"/>
            </p:custDataLst>
          </p:nvPr>
        </p:nvSpPr>
        <p:spPr>
          <a:xfrm>
            <a:off x="2569289" y="4012839"/>
            <a:ext cx="7052933" cy="1845208"/>
          </a:xfrm>
          <a:prstGeom prst="ellipse">
            <a:avLst/>
          </a:prstGeom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40" name="椭圆 263"/>
          <p:cNvSpPr/>
          <p:nvPr>
            <p:custDataLst>
              <p:tags r:id="rId3"/>
            </p:custDataLst>
          </p:nvPr>
        </p:nvSpPr>
        <p:spPr>
          <a:xfrm>
            <a:off x="3386278" y="4089901"/>
            <a:ext cx="5347427" cy="1584600"/>
          </a:xfrm>
          <a:prstGeom prst="ellipse">
            <a:avLst/>
          </a:prstGeom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42" name="椭圆 264"/>
          <p:cNvSpPr/>
          <p:nvPr>
            <p:custDataLst>
              <p:tags r:id="rId4"/>
            </p:custDataLst>
          </p:nvPr>
        </p:nvSpPr>
        <p:spPr>
          <a:xfrm>
            <a:off x="4151266" y="4316703"/>
            <a:ext cx="3816590" cy="1130968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44" name="椭圆 265"/>
          <p:cNvSpPr/>
          <p:nvPr>
            <p:custDataLst>
              <p:tags r:id="rId5"/>
            </p:custDataLst>
          </p:nvPr>
        </p:nvSpPr>
        <p:spPr>
          <a:xfrm>
            <a:off x="4797840" y="4508420"/>
            <a:ext cx="2523202" cy="747699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46" name="椭圆 266"/>
          <p:cNvSpPr/>
          <p:nvPr>
            <p:custDataLst>
              <p:tags r:id="rId6"/>
            </p:custDataLst>
          </p:nvPr>
        </p:nvSpPr>
        <p:spPr>
          <a:xfrm>
            <a:off x="5460703" y="4704523"/>
            <a:ext cx="1451358" cy="430080"/>
          </a:xfrm>
          <a:prstGeom prst="ellipse">
            <a:avLst/>
          </a:prstGeom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17" name="直接连接符 267"/>
          <p:cNvCxnSpPr/>
          <p:nvPr>
            <p:custDataLst>
              <p:tags r:id="rId7"/>
            </p:custDataLst>
          </p:nvPr>
        </p:nvCxnSpPr>
        <p:spPr>
          <a:xfrm flipH="1">
            <a:off x="3005977" y="4633099"/>
            <a:ext cx="0" cy="812421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48" name="椭圆 268"/>
          <p:cNvSpPr/>
          <p:nvPr>
            <p:custDataLst>
              <p:tags r:id="rId8"/>
            </p:custDataLst>
          </p:nvPr>
        </p:nvSpPr>
        <p:spPr>
          <a:xfrm flipV="1">
            <a:off x="2918264" y="4454539"/>
            <a:ext cx="167644" cy="167637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50" name="椭圆 269"/>
          <p:cNvSpPr/>
          <p:nvPr>
            <p:custDataLst>
              <p:tags r:id="rId9"/>
            </p:custDataLst>
          </p:nvPr>
        </p:nvSpPr>
        <p:spPr>
          <a:xfrm flipV="1">
            <a:off x="2958361" y="4495263"/>
            <a:ext cx="86862" cy="86858"/>
          </a:xfrm>
          <a:prstGeom prst="ellipse">
            <a:avLst/>
          </a:prstGeom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52" name="椭圆 270"/>
          <p:cNvSpPr/>
          <p:nvPr>
            <p:custDataLst>
              <p:tags r:id="rId10"/>
            </p:custDataLst>
          </p:nvPr>
        </p:nvSpPr>
        <p:spPr>
          <a:xfrm flipV="1">
            <a:off x="7719953" y="3673889"/>
            <a:ext cx="100920" cy="100917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19" name="直接连接符 271"/>
          <p:cNvCxnSpPr/>
          <p:nvPr>
            <p:custDataLst>
              <p:tags r:id="rId11"/>
            </p:custDataLst>
          </p:nvPr>
        </p:nvCxnSpPr>
        <p:spPr>
          <a:xfrm flipH="1">
            <a:off x="7770702" y="3784157"/>
            <a:ext cx="0" cy="1845208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54" name="椭圆 272"/>
          <p:cNvSpPr/>
          <p:nvPr>
            <p:custDataLst>
              <p:tags r:id="rId12"/>
            </p:custDataLst>
          </p:nvPr>
        </p:nvSpPr>
        <p:spPr>
          <a:xfrm flipV="1">
            <a:off x="4099264" y="3553596"/>
            <a:ext cx="371599" cy="371588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21" name="直接连接符 273"/>
          <p:cNvCxnSpPr/>
          <p:nvPr>
            <p:custDataLst>
              <p:tags r:id="rId13"/>
            </p:custDataLst>
          </p:nvPr>
        </p:nvCxnSpPr>
        <p:spPr>
          <a:xfrm flipH="1">
            <a:off x="4284089" y="3955825"/>
            <a:ext cx="0" cy="975004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823" name="直接连接符 274"/>
          <p:cNvCxnSpPr/>
          <p:nvPr>
            <p:custDataLst>
              <p:tags r:id="rId14"/>
            </p:custDataLst>
          </p:nvPr>
        </p:nvCxnSpPr>
        <p:spPr>
          <a:xfrm flipH="1">
            <a:off x="7090922" y="3656346"/>
            <a:ext cx="0" cy="812421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56" name="椭圆 275"/>
          <p:cNvSpPr/>
          <p:nvPr>
            <p:custDataLst>
              <p:tags r:id="rId15"/>
            </p:custDataLst>
          </p:nvPr>
        </p:nvSpPr>
        <p:spPr>
          <a:xfrm flipV="1">
            <a:off x="7003209" y="3477786"/>
            <a:ext cx="167644" cy="167637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58" name="椭圆 276"/>
          <p:cNvSpPr/>
          <p:nvPr>
            <p:custDataLst>
              <p:tags r:id="rId16"/>
            </p:custDataLst>
          </p:nvPr>
        </p:nvSpPr>
        <p:spPr>
          <a:xfrm flipV="1">
            <a:off x="7043306" y="3518510"/>
            <a:ext cx="86862" cy="86858"/>
          </a:xfrm>
          <a:prstGeom prst="ellipse">
            <a:avLst/>
          </a:prstGeom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60" name="椭圆 277"/>
          <p:cNvSpPr/>
          <p:nvPr>
            <p:custDataLst>
              <p:tags r:id="rId17"/>
            </p:custDataLst>
          </p:nvPr>
        </p:nvSpPr>
        <p:spPr>
          <a:xfrm flipV="1">
            <a:off x="3858052" y="4302920"/>
            <a:ext cx="100920" cy="100917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25" name="直接连接符 278"/>
          <p:cNvCxnSpPr/>
          <p:nvPr>
            <p:custDataLst>
              <p:tags r:id="rId18"/>
            </p:custDataLst>
          </p:nvPr>
        </p:nvCxnSpPr>
        <p:spPr>
          <a:xfrm flipH="1">
            <a:off x="3908800" y="4413188"/>
            <a:ext cx="0" cy="1066940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62" name="椭圆 279"/>
          <p:cNvSpPr/>
          <p:nvPr>
            <p:custDataLst>
              <p:tags r:id="rId19"/>
            </p:custDataLst>
          </p:nvPr>
        </p:nvSpPr>
        <p:spPr>
          <a:xfrm flipV="1">
            <a:off x="8431686" y="4529096"/>
            <a:ext cx="253121" cy="253113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27" name="直接连接符 280"/>
          <p:cNvCxnSpPr/>
          <p:nvPr>
            <p:custDataLst>
              <p:tags r:id="rId20"/>
            </p:custDataLst>
          </p:nvPr>
        </p:nvCxnSpPr>
        <p:spPr>
          <a:xfrm flipH="1">
            <a:off x="8556991" y="4809779"/>
            <a:ext cx="0" cy="395828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64" name="椭圆 281"/>
          <p:cNvSpPr/>
          <p:nvPr>
            <p:custDataLst>
              <p:tags r:id="rId21"/>
            </p:custDataLst>
          </p:nvPr>
        </p:nvSpPr>
        <p:spPr>
          <a:xfrm flipV="1">
            <a:off x="4999581" y="4827948"/>
            <a:ext cx="313537" cy="313526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29" name="直接连接符 282"/>
          <p:cNvCxnSpPr/>
          <p:nvPr>
            <p:custDataLst>
              <p:tags r:id="rId22"/>
            </p:custDataLst>
          </p:nvPr>
        </p:nvCxnSpPr>
        <p:spPr>
          <a:xfrm flipH="1">
            <a:off x="5153706" y="5191333"/>
            <a:ext cx="0" cy="692625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66" name="图形 15"/>
          <p:cNvSpPr/>
          <p:nvPr>
            <p:custDataLst>
              <p:tags r:id="rId23"/>
            </p:custDataLst>
          </p:nvPr>
        </p:nvSpPr>
        <p:spPr>
          <a:xfrm>
            <a:off x="5064113" y="4894986"/>
            <a:ext cx="179281" cy="174691"/>
          </a:xfrm>
          <a:custGeom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468" name="图形 19"/>
          <p:cNvSpPr/>
          <p:nvPr>
            <p:custDataLst>
              <p:tags r:id="rId24"/>
            </p:custDataLst>
          </p:nvPr>
        </p:nvSpPr>
        <p:spPr>
          <a:xfrm>
            <a:off x="8496845" y="4599893"/>
            <a:ext cx="122781" cy="110565"/>
          </a:xfrm>
          <a:custGeom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470" name="图形 27"/>
          <p:cNvSpPr/>
          <p:nvPr>
            <p:custDataLst>
              <p:tags r:id="rId25"/>
            </p:custDataLst>
          </p:nvPr>
        </p:nvSpPr>
        <p:spPr>
          <a:xfrm>
            <a:off x="4198255" y="3672635"/>
            <a:ext cx="173631" cy="133542"/>
          </a:xfrm>
          <a:custGeom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472" name="任意多边形: 形状 286"/>
          <p:cNvSpPr/>
          <p:nvPr>
            <p:custDataLst>
              <p:tags r:id="rId26"/>
            </p:custDataLst>
          </p:nvPr>
        </p:nvSpPr>
        <p:spPr>
          <a:xfrm>
            <a:off x="5451932" y="3623767"/>
            <a:ext cx="1287612" cy="1287618"/>
          </a:xfrm>
          <a:custGeom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blurRad="215900" sx="102000" sy="102000" algn="ctr" rotWithShape="0">
              <a:schemeClr val="accent1">
                <a:alpha val="40000"/>
              </a:schemeClr>
            </a:outerShdw>
          </a:effectLst>
          <a:scene3d>
            <a:camera prst="isometricOffAxis2Left"/>
            <a:lightRig rig="threePt" dir="t">
              <a:rot lat="0" lon="0" rev="10800000"/>
            </a:lightRig>
          </a:scene3d>
          <a:sp3d extrusionH="203200"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474" name="正文"/>
          <p:cNvSpPr txBox="1"/>
          <p:nvPr>
            <p:custDataLst>
              <p:tags r:id="rId27"/>
            </p:custDataLst>
          </p:nvPr>
        </p:nvSpPr>
        <p:spPr>
          <a:xfrm>
            <a:off x="838200" y="3693311"/>
            <a:ext cx="2068855" cy="77542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抽奖活动：通过线上平台进行抽奖，吸引患者参与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6" name="正文"/>
          <p:cNvSpPr txBox="1"/>
          <p:nvPr>
            <p:custDataLst>
              <p:tags r:id="rId28"/>
            </p:custDataLst>
          </p:nvPr>
        </p:nvSpPr>
        <p:spPr>
          <a:xfrm>
            <a:off x="9285014" y="3693311"/>
            <a:ext cx="2068855" cy="77542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线上讲座：邀请牙科专家进行线上讲座，提高患者口腔保健意识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8" name="正文"/>
          <p:cNvSpPr txBox="1"/>
          <p:nvPr>
            <p:custDataLst>
              <p:tags r:id="rId29"/>
            </p:custDataLst>
          </p:nvPr>
        </p:nvSpPr>
        <p:spPr>
          <a:xfrm>
            <a:off x="7026390" y="1657730"/>
            <a:ext cx="2068855" cy="77542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晒照评选：鼓励患者分享自己的口腔护理照片，评选优秀作品并给予奖励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0" name="正文"/>
          <p:cNvSpPr txBox="1"/>
          <p:nvPr>
            <p:custDataLst>
              <p:tags r:id="rId30"/>
            </p:custDataLst>
          </p:nvPr>
        </p:nvSpPr>
        <p:spPr>
          <a:xfrm>
            <a:off x="3096824" y="1657730"/>
            <a:ext cx="2068855" cy="77542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问答互动：设置有关牙科知识的问题，让患者参与回答，增加互动性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https://d.book118.com/517101054036006046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TYPE" val="i"/>
</p:tagLst>
</file>

<file path=ppt/tags/tag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3"/>
  <p:tag name="KSO_WM_UNIT_INDEX" val="3"/>
  <p:tag name="KSO_WM_UNIT_LAYERLEVEL" val="1"/>
  <p:tag name="KSO_WM_UNIT_TYPE" val="i"/>
</p:tagLst>
</file>

<file path=ppt/tags/tag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4"/>
  <p:tag name="KSO_WM_UNIT_INDEX" val="4"/>
  <p:tag name="KSO_WM_UNIT_LAYERLEVEL" val="1"/>
  <p:tag name="KSO_WM_UNIT_TYPE" val="i"/>
</p:tagLst>
</file>

<file path=ppt/tags/tag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80"/>
</p:tagLst>
</file>

<file path=ppt/tags/tag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f*1"/>
  <p:tag name="KSO_WM_UNIT_INDEX" val="1"/>
  <p:tag name="KSO_WM_UNIT_LAYERLEVEL" val="1"/>
  <p:tag name="KSO_WM_UNIT_NOCLEAR" val="0"/>
  <p:tag name="KSO_WM_UNIT_PRESET_TEXT" val="公司名占位符"/>
  <p:tag name="KSO_WM_UNIT_SUBTYPE" val="g"/>
  <p:tag name="KSO_WM_UNIT_TYPE" val="f"/>
  <p:tag name="KSO_WM_UNIT_VALUE" val="11"/>
</p:tagLst>
</file>

<file path=ppt/tags/tag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f*2"/>
  <p:tag name="KSO_WM_UNIT_INDEX" val="2"/>
  <p:tag name="KSO_WM_UNIT_LAYERLEVEL" val="1"/>
  <p:tag name="KSO_WM_UNIT_NOCLEAR" val="0"/>
  <p:tag name="KSO_WM_UNIT_PRESET_TEXT" val="署名占位符"/>
  <p:tag name="KSO_WM_UNIT_SUBTYPE" val="b"/>
  <p:tag name="KSO_WM_UNIT_TYPE" val="f"/>
  <p:tag name="KSO_WM_UNIT_VALUE" val="8"/>
</p:tagLst>
</file>

<file path=ppt/tags/tag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5"/>
  <p:tag name="KSO_WM_UNIT_INDEX" val="5"/>
  <p:tag name="KSO_WM_UNIT_LAYERLEVEL" val="1"/>
  <p:tag name="KSO_WM_UNIT_TYPE" val="i"/>
</p:tagLst>
</file>

<file path=ppt/tags/tag1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6"/>
  <p:tag name="KSO_WM_UNIT_INDEX" val="6"/>
  <p:tag name="KSO_WM_UNIT_LAYERLEVEL" val="1"/>
  <p:tag name="KSO_WM_UNIT_TYPE" val="i"/>
</p:tagLst>
</file>

<file path=ppt/tags/tag1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7"/>
  <p:tag name="KSO_WM_UNIT_INDEX" val="7"/>
  <p:tag name="KSO_WM_UNIT_LAYERLEVEL" val="1"/>
  <p:tag name="KSO_WM_UNIT_TYPE" val="i"/>
</p:tagLst>
</file>

<file path=ppt/tags/tag1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8"/>
  <p:tag name="KSO_WM_UNIT_INDEX" val="8"/>
  <p:tag name="KSO_WM_UNIT_LAYERLEVEL" val="1"/>
  <p:tag name="KSO_WM_UNIT_TYPE" val="i"/>
</p:tagLst>
</file>

<file path=ppt/tags/tag1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9"/>
  <p:tag name="KSO_WM_UNIT_INDEX" val="9"/>
  <p:tag name="KSO_WM_UNIT_LAYERLEVEL" val="1"/>
  <p:tag name="KSO_WM_UNIT_TYPE" val="i"/>
</p:tagLst>
</file>

<file path=ppt/tags/tag1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f*3"/>
  <p:tag name="KSO_WM_UNIT_INDEX" val="3"/>
  <p:tag name="KSO_WM_UNIT_LAYERLEVEL" val="1"/>
  <p:tag name="KSO_WM_UNIT_NOCLEAR" val="0"/>
  <p:tag name="KSO_WM_UNIT_PRESET_TEXT" val="日期时间占位符"/>
  <p:tag name="KSO_WM_UNIT_SUBTYPE" val="c"/>
  <p:tag name="KSO_WM_UNIT_TYPE" val="f"/>
  <p:tag name="KSO_WM_UNIT_VALUE" val="12"/>
</p:tagLst>
</file>

<file path=ppt/tags/tag1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1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330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2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LAYERLEVEL" val="1"/>
  <p:tag name="KSO_WM_UNIT_TYPE" val="i"/>
</p:tagLst>
</file>

<file path=ppt/tags/tag2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i*3"/>
  <p:tag name="KSO_WM_UNIT_INDEX" val="3"/>
  <p:tag name="KSO_WM_UNIT_LAYERLEVEL" val="1"/>
  <p:tag name="KSO_WM_UNIT_TYPE" val="i"/>
</p:tagLst>
</file>

<file path=ppt/tags/tag2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标题"/>
  <p:tag name="KSO_WM_UNIT_TYPE" val="a"/>
  <p:tag name="KSO_WM_UNIT_VALUE" val="3"/>
</p:tagLst>
</file>

<file path=ppt/tags/tag2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副标题"/>
  <p:tag name="KSO_WM_UNIT_TYPE" val="b"/>
  <p:tag name="KSO_WM_UNIT_VALUE" val="10"/>
</p:tagLst>
</file>

<file path=ppt/tags/tag2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i*4"/>
  <p:tag name="KSO_WM_UNIT_INDEX" val="4"/>
  <p:tag name="KSO_WM_UNIT_LAYERLEVEL" val="1"/>
  <p:tag name="KSO_WM_UNIT_TYPE" val="i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i*5"/>
  <p:tag name="KSO_WM_UNIT_INDEX" val="5"/>
  <p:tag name="KSO_WM_UNIT_LAYERLEVEL" val="1"/>
  <p:tag name="KSO_WM_UNIT_TYPE" val="i"/>
</p:tagLst>
</file>

<file path=ppt/tags/tag3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i*6"/>
  <p:tag name="KSO_WM_UNIT_INDEX" val="6"/>
  <p:tag name="KSO_WM_UNIT_LAYERLEVEL" val="1"/>
  <p:tag name="KSO_WM_UNIT_TYPE" val="i"/>
</p:tagLst>
</file>

<file path=ppt/tags/tag3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3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14"/>
</p:tagLst>
</file>

<file path=ppt/tags/tag3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f*1"/>
  <p:tag name="KSO_WM_UNIT_INDEX" val="1"/>
  <p:tag name="KSO_WM_UNIT_LAYERLEVEL" val="1"/>
  <p:tag name="KSO_WM_UNIT_NOCLEAR" val="0"/>
  <p:tag name="KSO_WM_UNIT_PRESET_TEXT" val="单击此处编辑母版文本样式"/>
  <p:tag name="KSO_WM_UNIT_SUBTYPE" val="a"/>
  <p:tag name="KSO_WM_UNIT_TYPE" val="f"/>
  <p:tag name="KSO_WM_UNIT_VALUE" val="29"/>
</p:tagLst>
</file>

<file path=ppt/tags/tag34.xml><?xml version="1.0" encoding="utf-8"?>
<p:tagLst xmlns:p="http://schemas.openxmlformats.org/presentationml/2006/main">
  <p:tag name="KSO_WM_BEAUTIFY_FLAG" val="#wm#"/>
  <p:tag name="KSO_WM_TAG_VERSION" val="3.0"/>
  <p:tag name="KSO_WM_UNIT_COMPATIBLE" val="1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节编号"/>
  <p:tag name="KSO_WM_UNIT_TYPE" val="e"/>
  <p:tag name="KSO_WM_UNIT_VALUE" val="13"/>
</p:tagLst>
</file>

<file path=ppt/tags/tag3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i*2"/>
  <p:tag name="KSO_WM_UNIT_INDEX" val="2"/>
  <p:tag name="KSO_WM_UNIT_LAYERLEVEL" val="1"/>
  <p:tag name="KSO_WM_UNIT_TYPE" val="i"/>
</p:tagLst>
</file>

<file path=ppt/tags/tag3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i*3"/>
  <p:tag name="KSO_WM_UNIT_INDEX" val="3"/>
  <p:tag name="KSO_WM_UNIT_LAYERLEVEL" val="1"/>
  <p:tag name="KSO_WM_UNIT_TYPE" val="i"/>
</p:tagLst>
</file>

<file path=ppt/tags/tag3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i*4"/>
  <p:tag name="KSO_WM_UNIT_INDEX" val="4"/>
  <p:tag name="KSO_WM_UNIT_LAYERLEVEL" val="1"/>
  <p:tag name="KSO_WM_UNIT_TYPE" val="i"/>
</p:tagLst>
</file>

<file path=ppt/tags/tag3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i*5"/>
  <p:tag name="KSO_WM_UNIT_INDEX" val="5"/>
  <p:tag name="KSO_WM_UNIT_LAYERLEVEL" val="1"/>
  <p:tag name="KSO_WM_UNIT_TYPE" val="i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4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4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273"/>
</p:tagLst>
</file>

<file path=ppt/tags/tag4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273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4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单击此处编辑母版文本样式"/>
  <p:tag name="KSO_WM_UNIT_TYPE" val="l_h_a"/>
  <p:tag name="KSO_WM_UNIT_VALUE" val="19"/>
</p:tagLst>
</file>

<file path=ppt/tags/tag5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l_h_f*1_1_1"/>
  <p:tag name="KSO_WM_UNIT_INDEX" val="1_1_1"/>
  <p:tag name="KSO_WM_UNIT_LAYERLEVEL" val="1_1_1"/>
  <p:tag name="KSO_WM_UNIT_NOCLEAR" val="0"/>
  <p:tag name="KSO_WM_UNIT_PRESET_TEXT" val="单击此处编辑母版文本样式 二级 三级 四级 五级"/>
  <p:tag name="KSO_WM_UNIT_SUBTYPE" val="a"/>
  <p:tag name="KSO_WM_UNIT_TYPE" val="l_h_f"/>
  <p:tag name="KSO_WM_UNIT_VALUE" val="128"/>
</p:tagLst>
</file>

<file path=ppt/tags/tag5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单击此处编辑母版文本样式"/>
  <p:tag name="KSO_WM_UNIT_TYPE" val="l_h_a"/>
  <p:tag name="KSO_WM_UNIT_VALUE" val="19"/>
</p:tagLst>
</file>

<file path=ppt/tags/tag5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l_h_f*1_2_1"/>
  <p:tag name="KSO_WM_UNIT_INDEX" val="1_2_1"/>
  <p:tag name="KSO_WM_UNIT_LAYERLEVEL" val="1_1_1"/>
  <p:tag name="KSO_WM_UNIT_NOCLEAR" val="0"/>
  <p:tag name="KSO_WM_UNIT_PRESET_TEXT" val="单击此处编辑母版文本样式 二级 三级 四级 五级"/>
  <p:tag name="KSO_WM_UNIT_SUBTYPE" val="a"/>
  <p:tag name="KSO_WM_UNIT_TYPE" val="l_h_f"/>
  <p:tag name="KSO_WM_UNIT_VALUE" val="128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396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6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40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7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TYPE" val="i"/>
</p:tagLst>
</file>

<file path=ppt/tags/tag7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i*3"/>
  <p:tag name="KSO_WM_UNIT_INDEX" val="3"/>
  <p:tag name="KSO_WM_UNIT_LAYERLEVEL" val="1"/>
  <p:tag name="KSO_WM_UNIT_TYPE" val="i"/>
</p:tagLst>
</file>

<file path=ppt/tags/tag7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i*4"/>
  <p:tag name="KSO_WM_UNIT_INDEX" val="4"/>
  <p:tag name="KSO_WM_UNIT_LAYERLEVEL" val="1"/>
  <p:tag name="KSO_WM_UNIT_TYPE" val="i"/>
</p:tagLst>
</file>

<file path=ppt/tags/tag7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i*5"/>
  <p:tag name="KSO_WM_UNIT_INDEX" val="5"/>
  <p:tag name="KSO_WM_UNIT_LAYERLEVEL" val="1"/>
  <p:tag name="KSO_WM_UNIT_TYPE" val="i"/>
</p:tagLst>
</file>

<file path=ppt/tags/tag7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7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80"/>
</p:tagLst>
</file>

<file path=ppt/tags/tag7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f*6"/>
  <p:tag name="KSO_WM_UNIT_INDEX" val="6"/>
  <p:tag name="KSO_WM_UNIT_LAYERLEVEL" val="1"/>
  <p:tag name="KSO_WM_UNIT_NOCLEAR" val="0"/>
  <p:tag name="KSO_WM_UNIT_PRESET_TEXT" val="公司名占位符"/>
  <p:tag name="KSO_WM_UNIT_SUBTYPE" val="g"/>
  <p:tag name="KSO_WM_UNIT_TYPE" val="f"/>
  <p:tag name="KSO_WM_UNIT_VALUE" val="10"/>
</p:tagLst>
</file>

<file path=ppt/tags/tag8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i*6"/>
  <p:tag name="KSO_WM_UNIT_INDEX" val="6"/>
  <p:tag name="KSO_WM_UNIT_LAYERLEVEL" val="1"/>
  <p:tag name="KSO_WM_UNIT_TYPE" val="i"/>
</p:tagLst>
</file>

<file path=ppt/tags/tag8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i*7"/>
  <p:tag name="KSO_WM_UNIT_INDEX" val="7"/>
  <p:tag name="KSO_WM_UNIT_LAYERLEVEL" val="1"/>
  <p:tag name="KSO_WM_UNIT_TYPE" val="i"/>
</p:tagLst>
</file>

<file path=ppt/tags/tag8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i*8"/>
  <p:tag name="KSO_WM_UNIT_INDEX" val="8"/>
  <p:tag name="KSO_WM_UNIT_LAYERLEVEL" val="1"/>
  <p:tag name="KSO_WM_UNIT_TYPE" val="i"/>
</p:tagLst>
</file>

<file path=ppt/tags/tag8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i*9"/>
  <p:tag name="KSO_WM_UNIT_INDEX" val="9"/>
  <p:tag name="KSO_WM_UNIT_LAYERLEVEL" val="1"/>
  <p:tag name="KSO_WM_UNIT_TYPE" val="i"/>
</p:tagLst>
</file>

<file path=ppt/tags/tag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  <p:tag name="KSO_WM_UNIT_NOCLEAR" val="0"/>
</p:tagLst>
</file>

<file path=ppt/tags/tag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8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i*10"/>
  <p:tag name="KSO_WM_UNIT_INDEX" val="10"/>
  <p:tag name="KSO_WM_UNIT_LAYERLEVEL" val="1"/>
  <p:tag name="KSO_WM_UNIT_TYPE" val="i"/>
</p:tagLst>
</file>

<file path=ppt/tags/tag8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8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1224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9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1224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9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0*i*2"/>
  <p:tag name="KSO_WM_UNIT_INDEX" val="2"/>
  <p:tag name="KSO_WM_UNIT_LAYERLEVEL" val="1"/>
  <p:tag name="KSO_WM_UNIT_TYPE" val="i"/>
</p:tagLst>
</file>

<file path=ppt/tags/tag9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0*i*3"/>
  <p:tag name="KSO_WM_UNIT_INDEX" val="3"/>
  <p:tag name="KSO_WM_UNIT_LAYERLEVEL" val="1"/>
  <p:tag name="KSO_WM_UNIT_TYPE" val="i"/>
</p:tagLst>
</file>

<file path=ppt/tags/tag9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0*i*4"/>
  <p:tag name="KSO_WM_UNIT_INDEX" val="4"/>
  <p:tag name="KSO_WM_UNIT_LAYERLEVEL" val="1"/>
  <p:tag name="KSO_WM_UNIT_TYPE" val="i"/>
</p:tagLst>
</file>

<file path=ppt/tags/tag9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0*i*5"/>
  <p:tag name="KSO_WM_UNIT_INDEX" val="5"/>
  <p:tag name="KSO_WM_UNIT_LAYERLEVEL" val="1"/>
  <p:tag name="KSO_WM_UNIT_TYPE" val="i"/>
</p:tagLst>
</file>

<file path=ppt/tags/tag9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0"/>
  <p:tag name="KSO_WM_TEMPLATE_INDEX" val="20231224"/>
  <p:tag name="KSO_WM_TEMPLATE_MASTER_TYPE" val="0"/>
  <p:tag name="KSO_WM_TEMPLATE_SUBCATEGORY" val="29"/>
  <p:tag name="KSO_WM_TEMPLATE_THUMBS_INDEX" val="1、9"/>
</p:tagLst>
</file>

<file path=ppt/tags/tag99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1224"/>
  <p:tag name="KSO_WM_UNIT_COMPATIBLE" val="0"/>
  <p:tag name="KSO_WM_UNIT_DIAGRAM_ISNUMVISUAL" val="0"/>
  <p:tag name="KSO_WM_UNIT_DIAGRAM_ISREFERUNIT" val="0"/>
  <p:tag name="KSO_WM_UNIT_HIGHLIGHT" val="0"/>
  <p:tag name="KSO_WM_UNIT_ID" val="custom20231224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副标题"/>
  <p:tag name="KSO_WM_UNIT_TYPE" val="b"/>
  <p:tag name="KSO_WM_UNIT_VALUE" val="80"/>
</p:tagLst>
</file>

<file path=ppt/tags/tag100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1224"/>
  <p:tag name="KSO_WM_UNIT_COMPATIBLE" val="0"/>
  <p:tag name="KSO_WM_UNIT_DIAGRAM_ISNUMVISUAL" val="0"/>
  <p:tag name="KSO_WM_UNIT_DIAGRAM_ISREFERUNIT" val="0"/>
  <p:tag name="KSO_WM_UNIT_HIGHLIGHT" val="0"/>
  <p:tag name="KSO_WM_UNIT_ID" val="custom20231224_1*f*3"/>
  <p:tag name="KSO_WM_UNIT_INDEX" val="3"/>
  <p:tag name="KSO_WM_UNIT_LAYERLEVEL" val="1"/>
  <p:tag name="KSO_WM_UNIT_NOCLEAR" val="0"/>
  <p:tag name="KSO_WM_UNIT_PRESET_TEXT" val="稻壳学院"/>
  <p:tag name="KSO_WM_UNIT_SUBTYPE" val="g"/>
  <p:tag name="KSO_WM_UNIT_TYPE" val="f"/>
  <p:tag name="KSO_WM_UNIT_VALUE" val="8"/>
</p:tagLst>
</file>

<file path=ppt/tags/tag101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1224"/>
  <p:tag name="KSO_WM_UNIT_COMPATIBLE" val="0"/>
  <p:tag name="KSO_WM_UNIT_DIAGRAM_ISNUMVISUAL" val="0"/>
  <p:tag name="KSO_WM_UNIT_DIAGRAM_ISREFERUNIT" val="0"/>
  <p:tag name="KSO_WM_UNIT_HIGHLIGHT" val="0"/>
  <p:tag name="KSO_WM_UNIT_ID" val="custom20231224_1*f*1"/>
  <p:tag name="KSO_WM_UNIT_INDEX" val="1"/>
  <p:tag name="KSO_WM_UNIT_LAYERLEVEL" val="1"/>
  <p:tag name="KSO_WM_UNIT_NOCLEAR" val="0"/>
  <p:tag name="KSO_WM_UNIT_PRESET_TEXT" val="20XX/01/01"/>
  <p:tag name="KSO_WM_UNIT_SUBTYPE" val="c"/>
  <p:tag name="KSO_WM_UNIT_TYPE" val="f"/>
  <p:tag name="KSO_WM_UNIT_VALUE" val="8"/>
</p:tagLst>
</file>

<file path=ppt/tags/tag102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1224"/>
  <p:tag name="KSO_WM_UNIT_COMPATIBLE" val="0"/>
  <p:tag name="KSO_WM_UNIT_DIAGRAM_ISNUMVISUAL" val="0"/>
  <p:tag name="KSO_WM_UNIT_DIAGRAM_ISREFERUNIT" val="0"/>
  <p:tag name="KSO_WM_UNIT_HIGHLIGHT" val="0"/>
  <p:tag name="KSO_WM_UNIT_ID" val="custom20231224_1*f*2"/>
  <p:tag name="KSO_WM_UNIT_INDEX" val="2"/>
  <p:tag name="KSO_WM_UNIT_LAYERLEVEL" val="1"/>
  <p:tag name="KSO_WM_UNIT_NOCLEAR" val="0"/>
  <p:tag name="KSO_WM_UNIT_PRESET_TEXT" val="汇报人：WPS"/>
  <p:tag name="KSO_WM_UNIT_SUBTYPE" val="b"/>
  <p:tag name="KSO_WM_UNIT_TYPE" val="f"/>
  <p:tag name="KSO_WM_UNIT_VALUE" val="8"/>
</p:tagLst>
</file>

<file path=ppt/tags/tag103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1224"/>
  <p:tag name="KSO_WM_UNIT_COMPATIBLE" val="0"/>
  <p:tag name="KSO_WM_UNIT_DIAGRAM_ISNUMVISUAL" val="0"/>
  <p:tag name="KSO_WM_UNIT_DIAGRAM_ISREFERUNIT" val="0"/>
  <p:tag name="KSO_WM_UNIT_HIGHLIGHT" val="0"/>
  <p:tag name="KSO_WM_UNIT_ID" val="custom20231224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 添加文档标题"/>
  <p:tag name="KSO_WM_UNIT_TYPE" val="a"/>
  <p:tag name="KSO_WM_UNIT_VALUE" val="14"/>
</p:tagLst>
</file>

<file path=ppt/tags/tag104.xml><?xml version="1.0" encoding="utf-8"?>
<p:tagLst xmlns:p="http://schemas.openxmlformats.org/presentationml/2006/main">
  <p:tag name="KSO_WM_BEAUTIFY_FLAG" val="#wm#"/>
  <p:tag name="KSO_WM_SLIDE_ID" val="custom20231224_1"/>
  <p:tag name="KSO_WM_SLIDE_INDEX" val="1"/>
  <p:tag name="KSO_WM_SLIDE_ITEM_CNT" val="0"/>
  <p:tag name="KSO_WM_SLIDE_LAYOUT" val="a_b_f"/>
  <p:tag name="KSO_WM_SLIDE_LAYOUT_CNT" val="1_1_3"/>
  <p:tag name="KSO_WM_SLIDE_SUBTYPE" val="pureTxt"/>
  <p:tag name="KSO_WM_SLIDE_TYPE" val="title"/>
  <p:tag name="KSO_WM_TAG_VERSION" val="1.0"/>
  <p:tag name="KSO_WM_TEMPLATE_CATEGORY" val="custom"/>
  <p:tag name="KSO_WM_TEMPLATE_COLOR_TYPE" val="0"/>
  <p:tag name="KSO_WM_TEMPLATE_INDEX" val="20231224"/>
  <p:tag name="KSO_WM_TEMPLATE_MASTER_TYPE" val="0"/>
  <p:tag name="KSO_WM_TEMPLATE_SUBCATEGORY" val="29"/>
  <p:tag name="KSO_WM_TEMPLATE_THUMBS_INDEX" val="1、9"/>
</p:tagLst>
</file>

<file path=ppt/tags/tag105.xml><?xml version="1.0" encoding="utf-8"?>
<p:tagLst xmlns:p="http://schemas.openxmlformats.org/presentationml/2006/main">
  <p:tag name="KSO_WM_BEAUTIFY_FLAG" val="#wm#"/>
  <p:tag name="KSO_WM_DIAGRAM_GROUP_CODE" val="l1-1"/>
  <p:tag name="KSO_WM_TAG_VERSION" val="3.0"/>
  <p:tag name="KSO_WM_TEMPLATE_CATEGORY" val="custom"/>
  <p:tag name="KSO_WM_TEMPLATE_INDEX" val="20231224"/>
  <p:tag name="KSO_WM_UNIT_COMPATIBLE" val="0"/>
  <p:tag name="KSO_WM_UNIT_DIAGRAM_ISNUMVISUAL" val="0"/>
  <p:tag name="KSO_WM_UNIT_DIAGRAM_ISREFERUNIT" val="0"/>
  <p:tag name="KSO_WM_UNIT_HIGHLIGHT" val="0"/>
  <p:tag name="KSO_WM_UNIT_ID" val="custom20231224_5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3"/>
</p:tagLst>
</file>

<file path=ppt/tags/tag106.xml><?xml version="1.0" encoding="utf-8"?>
<p:tagLst xmlns:p="http://schemas.openxmlformats.org/presentationml/2006/main">
  <p:tag name="KSO_WM_BEAUTIFY_FLAG" val="#wm#"/>
  <p:tag name="KSO_WM_DIAGRAM_GROUP_CODE" val="l1-1"/>
  <p:tag name="KSO_WM_TAG_VERSION" val="3.0"/>
  <p:tag name="KSO_WM_TEMPLATE_CATEGORY" val="custom"/>
  <p:tag name="KSO_WM_TEMPLATE_INDEX" val="20231224"/>
  <p:tag name="KSO_WM_UNIT_COMPATIBLE" val="0"/>
  <p:tag name="KSO_WM_UNIT_DIAGRAM_ISNUMVISUAL" val="0"/>
  <p:tag name="KSO_WM_UNIT_DIAGRAM_ISREFERUNIT" val="0"/>
  <p:tag name="KSO_WM_UNIT_HIGHLIGHT" val="0"/>
  <p:tag name="KSO_WM_UNIT_ID" val="custom20231224_5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ONTENTS"/>
  <p:tag name="KSO_WM_UNIT_TYPE" val="b"/>
  <p:tag name="KSO_WM_UNIT_VALUE" val="10"/>
</p:tagLst>
</file>

<file path=ppt/tags/tag10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2.65,&quot;width&quot;:468.5}"/>
  <p:tag name="KSO_WM_TAG_VERSION" val="3.0"/>
  <p:tag name="KSO_WM_TEMPLATE_CATEGORY" val="custom"/>
  <p:tag name="KSO_WM_TEMPLATE_INDEX" val="20231224"/>
  <p:tag name="KSO_WM_UNIT_COMPATIBLE" val="0"/>
  <p:tag name="KSO_WM_UNIT_DIAGRAM_ISNUMVISUAL" val="0"/>
  <p:tag name="KSO_WM_UNIT_DIAGRAM_ISREFERUNIT" val="0"/>
  <p:tag name="KSO_WM_UNIT_HIGHLIGHT" val="0"/>
  <p:tag name="KSO_WM_UNIT_ID" val="custom20231224_5*l_h_i*1_1_1"/>
  <p:tag name="KSO_WM_UNIT_INDEX" val="1_1_1"/>
  <p:tag name="KSO_WM_UNIT_LAYERLEVEL" val="1_1_1"/>
  <p:tag name="KSO_WM_UNIT_PRESET_TEXT" val="01. "/>
  <p:tag name="KSO_WM_UNIT_SUBTYPE" val="d"/>
  <p:tag name="KSO_WM_UNIT_TYPE" val="l_h_i"/>
</p:tagLst>
</file>

<file path=ppt/tags/tag10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2.65,&quot;width&quot;:468.5}"/>
  <p:tag name="KSO_WM_TAG_VERSION" val="3.0"/>
  <p:tag name="KSO_WM_TEMPLATE_CATEGORY" val="custom"/>
  <p:tag name="KSO_WM_TEMPLATE_INDEX" val="20231224"/>
  <p:tag name="KSO_WM_UNIT_COMPATIBLE" val="0"/>
  <p:tag name="KSO_WM_UNIT_DIAGRAM_ISNUMVISUAL" val="0"/>
  <p:tag name="KSO_WM_UNIT_DIAGRAM_ISREFERUNIT" val="0"/>
  <p:tag name="KSO_WM_UNIT_HIGHLIGHT" val="0"/>
  <p:tag name="KSO_WM_UNIT_ID" val="custom20231224_5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PRESET_TEXT_INDEX" val="0"/>
  <p:tag name="KSO_WM_UNIT_PRESET_TEXT_LEN" val="0"/>
  <p:tag name="KSO_WM_UNIT_TYPE" val="l_h_a"/>
  <p:tag name="KSO_WM_UNIT_VALUE" val="16"/>
</p:tagLst>
</file>

<file path=ppt/tags/tag10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2.65,&quot;width&quot;:468.5}"/>
  <p:tag name="KSO_WM_TAG_VERSION" val="3.0"/>
  <p:tag name="KSO_WM_TEMPLATE_CATEGORY" val="custom"/>
  <p:tag name="KSO_WM_TEMPLATE_INDEX" val="20231224"/>
  <p:tag name="KSO_WM_UNIT_COMPATIBLE" val="0"/>
  <p:tag name="KSO_WM_UNIT_DIAGRAM_ISNUMVISUAL" val="0"/>
  <p:tag name="KSO_WM_UNIT_DIAGRAM_ISREFERUNIT" val="0"/>
  <p:tag name="KSO_WM_UNIT_HIGHLIGHT" val="0"/>
  <p:tag name="KSO_WM_UNIT_ID" val="custom20231224_5*l_h_i*1_1_2"/>
  <p:tag name="KSO_WM_UNIT_INDEX" val="1_1_2"/>
  <p:tag name="KSO_WM_UNIT_LAYERLEVEL" val="1_1_1"/>
  <p:tag name="KSO_WM_UNIT_TYPE" val="l_h_i"/>
</p:tagLst>
</file>

<file path=ppt/tags/tag11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2.65,&quot;width&quot;:468.5}"/>
  <p:tag name="KSO_WM_TAG_VERSION" val="3.0"/>
  <p:tag name="KSO_WM_TEMPLATE_CATEGORY" val="custom"/>
  <p:tag name="KSO_WM_TEMPLATE_INDEX" val="20231224"/>
  <p:tag name="KSO_WM_UNIT_COMPATIBLE" val="0"/>
  <p:tag name="KSO_WM_UNIT_DIAGRAM_ISNUMVISUAL" val="0"/>
  <p:tag name="KSO_WM_UNIT_DIAGRAM_ISREFERUNIT" val="0"/>
  <p:tag name="KSO_WM_UNIT_HIGHLIGHT" val="0"/>
  <p:tag name="KSO_WM_UNIT_ID" val="custom20231224_5*l_h_i*1_2_1"/>
  <p:tag name="KSO_WM_UNIT_INDEX" val="1_2_1"/>
  <p:tag name="KSO_WM_UNIT_LAYERLEVEL" val="1_1_1"/>
  <p:tag name="KSO_WM_UNIT_PRESET_TEXT" val="02. "/>
  <p:tag name="KSO_WM_UNIT_SUBTYPE" val="d"/>
  <p:tag name="KSO_WM_UNIT_TYPE" val="l_h_i"/>
</p:tagLst>
</file>

<file path=ppt/tags/tag11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2.65,&quot;width&quot;:468.5}"/>
  <p:tag name="KSO_WM_TAG_VERSION" val="3.0"/>
  <p:tag name="KSO_WM_TEMPLATE_CATEGORY" val="custom"/>
  <p:tag name="KSO_WM_TEMPLATE_INDEX" val="20231224"/>
  <p:tag name="KSO_WM_UNIT_COMPATIBLE" val="0"/>
  <p:tag name="KSO_WM_UNIT_DIAGRAM_ISNUMVISUAL" val="0"/>
  <p:tag name="KSO_WM_UNIT_DIAGRAM_ISREFERUNIT" val="0"/>
  <p:tag name="KSO_WM_UNIT_HIGHLIGHT" val="0"/>
  <p:tag name="KSO_WM_UNIT_ID" val="custom20231224_5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PRESET_TEXT_INDEX" val="0"/>
  <p:tag name="KSO_WM_UNIT_PRESET_TEXT_LEN" val="0"/>
  <p:tag name="KSO_WM_UNIT_TYPE" val="l_h_a"/>
  <p:tag name="KSO_WM_UNIT_VALUE" val="16"/>
</p:tagLst>
</file>

<file path=ppt/tags/tag11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2.65,&quot;width&quot;:468.5}"/>
  <p:tag name="KSO_WM_TAG_VERSION" val="3.0"/>
  <p:tag name="KSO_WM_TEMPLATE_CATEGORY" val="custom"/>
  <p:tag name="KSO_WM_TEMPLATE_INDEX" val="20231224"/>
  <p:tag name="KSO_WM_UNIT_COMPATIBLE" val="0"/>
  <p:tag name="KSO_WM_UNIT_DIAGRAM_ISNUMVISUAL" val="0"/>
  <p:tag name="KSO_WM_UNIT_DIAGRAM_ISREFERUNIT" val="0"/>
  <p:tag name="KSO_WM_UNIT_HIGHLIGHT" val="0"/>
  <p:tag name="KSO_WM_UNIT_ID" val="custom20231224_5*l_h_i*1_2_2"/>
  <p:tag name="KSO_WM_UNIT_INDEX" val="1_2_2"/>
  <p:tag name="KSO_WM_UNIT_LAYERLEVEL" val="1_1_1"/>
  <p:tag name="KSO_WM_UNIT_TYPE" val="l_h_i"/>
</p:tagLst>
</file>

<file path=ppt/tags/tag11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2.65,&quot;width&quot;:468.5}"/>
  <p:tag name="KSO_WM_TAG_VERSION" val="3.0"/>
  <p:tag name="KSO_WM_TEMPLATE_CATEGORY" val="custom"/>
  <p:tag name="KSO_WM_TEMPLATE_INDEX" val="20231224"/>
  <p:tag name="KSO_WM_UNIT_COMPATIBLE" val="0"/>
  <p:tag name="KSO_WM_UNIT_DIAGRAM_ISNUMVISUAL" val="0"/>
  <p:tag name="KSO_WM_UNIT_DIAGRAM_ISREFERUNIT" val="0"/>
  <p:tag name="KSO_WM_UNIT_HIGHLIGHT" val="0"/>
  <p:tag name="KSO_WM_UNIT_ID" val="custom20231224_5*l_h_i*1_3_1"/>
  <p:tag name="KSO_WM_UNIT_INDEX" val="1_3_1"/>
  <p:tag name="KSO_WM_UNIT_LAYERLEVEL" val="1_1_1"/>
  <p:tag name="KSO_WM_UNIT_PRESET_TEXT" val="03. "/>
  <p:tag name="KSO_WM_UNIT_SUBTYPE" val="d"/>
  <p:tag name="KSO_WM_UNIT_TYPE" val="l_h_i"/>
</p:tagLst>
</file>

<file path=ppt/tags/tag11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2.65,&quot;width&quot;:468.5}"/>
  <p:tag name="KSO_WM_TAG_VERSION" val="3.0"/>
  <p:tag name="KSO_WM_TEMPLATE_CATEGORY" val="custom"/>
  <p:tag name="KSO_WM_TEMPLATE_INDEX" val="20231224"/>
  <p:tag name="KSO_WM_UNIT_COMPATIBLE" val="0"/>
  <p:tag name="KSO_WM_UNIT_DIAGRAM_ISNUMVISUAL" val="0"/>
  <p:tag name="KSO_WM_UNIT_DIAGRAM_ISREFERUNIT" val="0"/>
  <p:tag name="KSO_WM_UNIT_HIGHLIGHT" val="0"/>
  <p:tag name="KSO_WM_UNIT_ID" val="custom20231224_5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PRESET_TEXT_INDEX" val="0"/>
  <p:tag name="KSO_WM_UNIT_PRESET_TEXT_LEN" val="0"/>
  <p:tag name="KSO_WM_UNIT_TYPE" val="l_h_a"/>
  <p:tag name="KSO_WM_UNIT_VALUE" val="16"/>
</p:tagLst>
</file>

<file path=ppt/tags/tag11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2.65,&quot;width&quot;:468.5}"/>
  <p:tag name="KSO_WM_TAG_VERSION" val="3.0"/>
  <p:tag name="KSO_WM_TEMPLATE_CATEGORY" val="custom"/>
  <p:tag name="KSO_WM_TEMPLATE_INDEX" val="20231224"/>
  <p:tag name="KSO_WM_UNIT_COMPATIBLE" val="0"/>
  <p:tag name="KSO_WM_UNIT_DIAGRAM_ISNUMVISUAL" val="0"/>
  <p:tag name="KSO_WM_UNIT_DIAGRAM_ISREFERUNIT" val="0"/>
  <p:tag name="KSO_WM_UNIT_HIGHLIGHT" val="0"/>
  <p:tag name="KSO_WM_UNIT_ID" val="custom20231224_5*l_h_i*1_3_2"/>
  <p:tag name="KSO_WM_UNIT_INDEX" val="1_3_2"/>
  <p:tag name="KSO_WM_UNIT_LAYERLEVEL" val="1_1_1"/>
  <p:tag name="KSO_WM_UNIT_TYPE" val="l_h_i"/>
</p:tagLst>
</file>

<file path=ppt/tags/tag11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2.65,&quot;width&quot;:468.5}"/>
  <p:tag name="KSO_WM_TAG_VERSION" val="3.0"/>
  <p:tag name="KSO_WM_TEMPLATE_CATEGORY" val="custom"/>
  <p:tag name="KSO_WM_TEMPLATE_INDEX" val="20231224"/>
  <p:tag name="KSO_WM_UNIT_COMPATIBLE" val="0"/>
  <p:tag name="KSO_WM_UNIT_DIAGRAM_ISNUMVISUAL" val="0"/>
  <p:tag name="KSO_WM_UNIT_DIAGRAM_ISREFERUNIT" val="0"/>
  <p:tag name="KSO_WM_UNIT_HIGHLIGHT" val="0"/>
  <p:tag name="KSO_WM_UNIT_ID" val="custom20231224_5*l_h_i*1_4_1"/>
  <p:tag name="KSO_WM_UNIT_INDEX" val="1_4_1"/>
  <p:tag name="KSO_WM_UNIT_LAYERLEVEL" val="1_1_1"/>
  <p:tag name="KSO_WM_UNIT_PRESET_TEXT" val="04. "/>
  <p:tag name="KSO_WM_UNIT_SUBTYPE" val="d"/>
  <p:tag name="KSO_WM_UNIT_TYPE" val="l_h_i"/>
</p:tagLst>
</file>

<file path=ppt/tags/tag11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2.65,&quot;width&quot;:468.5}"/>
  <p:tag name="KSO_WM_TAG_VERSION" val="3.0"/>
  <p:tag name="KSO_WM_TEMPLATE_CATEGORY" val="custom"/>
  <p:tag name="KSO_WM_TEMPLATE_INDEX" val="20231224"/>
  <p:tag name="KSO_WM_UNIT_COMPATIBLE" val="0"/>
  <p:tag name="KSO_WM_UNIT_DIAGRAM_ISNUMVISUAL" val="0"/>
  <p:tag name="KSO_WM_UNIT_DIAGRAM_ISREFERUNIT" val="0"/>
  <p:tag name="KSO_WM_UNIT_HIGHLIGHT" val="0"/>
  <p:tag name="KSO_WM_UNIT_ID" val="custom20231224_5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PRESET_TEXT_INDEX" val="0"/>
  <p:tag name="KSO_WM_UNIT_PRESET_TEXT_LEN" val="0"/>
  <p:tag name="KSO_WM_UNIT_TYPE" val="l_h_a"/>
  <p:tag name="KSO_WM_UNIT_VALUE" val="16"/>
</p:tagLst>
</file>

<file path=ppt/tags/tag11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2.65,&quot;width&quot;:468.5}"/>
  <p:tag name="KSO_WM_TAG_VERSION" val="3.0"/>
  <p:tag name="KSO_WM_TEMPLATE_CATEGORY" val="custom"/>
  <p:tag name="KSO_WM_TEMPLATE_INDEX" val="20231224"/>
  <p:tag name="KSO_WM_UNIT_COMPATIBLE" val="0"/>
  <p:tag name="KSO_WM_UNIT_DIAGRAM_ISNUMVISUAL" val="0"/>
  <p:tag name="KSO_WM_UNIT_DIAGRAM_ISREFERUNIT" val="0"/>
  <p:tag name="KSO_WM_UNIT_HIGHLIGHT" val="0"/>
  <p:tag name="KSO_WM_UNIT_ID" val="custom20231224_5*l_h_i*1_4_2"/>
  <p:tag name="KSO_WM_UNIT_INDEX" val="1_4_2"/>
  <p:tag name="KSO_WM_UNIT_LAYERLEVEL" val="1_1_1"/>
  <p:tag name="KSO_WM_UNIT_TYPE" val="l_h_i"/>
</p:tagLst>
</file>

<file path=ppt/tags/tag11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2.65,&quot;width&quot;:468.5}"/>
  <p:tag name="KSO_WM_TAG_VERSION" val="3.0"/>
  <p:tag name="KSO_WM_TEMPLATE_CATEGORY" val="custom"/>
  <p:tag name="KSO_WM_TEMPLATE_INDEX" val="20231224"/>
  <p:tag name="KSO_WM_UNIT_COMPATIBLE" val="0"/>
  <p:tag name="KSO_WM_UNIT_DIAGRAM_ISNUMVISUAL" val="0"/>
  <p:tag name="KSO_WM_UNIT_DIAGRAM_ISREFERUNIT" val="0"/>
  <p:tag name="KSO_WM_UNIT_HIGHLIGHT" val="0"/>
  <p:tag name="KSO_WM_UNIT_ID" val="custom20231224_5*l_h_i*1_5_1"/>
  <p:tag name="KSO_WM_UNIT_INDEX" val="1_5_1"/>
  <p:tag name="KSO_WM_UNIT_LAYERLEVEL" val="1_1_1"/>
  <p:tag name="KSO_WM_UNIT_PRESET_TEXT" val="05. "/>
  <p:tag name="KSO_WM_UNIT_SUBTYPE" val="d"/>
  <p:tag name="KSO_WM_UNIT_TYPE" val="l_h_i"/>
</p:tagLst>
</file>

<file path=ppt/tags/tag12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2.65,&quot;width&quot;:468.5}"/>
  <p:tag name="KSO_WM_TAG_VERSION" val="3.0"/>
  <p:tag name="KSO_WM_TEMPLATE_CATEGORY" val="custom"/>
  <p:tag name="KSO_WM_TEMPLATE_INDEX" val="20231224"/>
  <p:tag name="KSO_WM_UNIT_COMPATIBLE" val="0"/>
  <p:tag name="KSO_WM_UNIT_DIAGRAM_ISNUMVISUAL" val="0"/>
  <p:tag name="KSO_WM_UNIT_DIAGRAM_ISREFERUNIT" val="0"/>
  <p:tag name="KSO_WM_UNIT_HIGHLIGHT" val="0"/>
  <p:tag name="KSO_WM_UNIT_ID" val="custom20231224_5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PRESET_TEXT_INDEX" val="0"/>
  <p:tag name="KSO_WM_UNIT_PRESET_TEXT_LEN" val="0"/>
  <p:tag name="KSO_WM_UNIT_TYPE" val="l_h_a"/>
  <p:tag name="KSO_WM_UNIT_VALUE" val="16"/>
</p:tagLst>
</file>

<file path=ppt/tags/tag12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2.65,&quot;width&quot;:468.5}"/>
  <p:tag name="KSO_WM_TAG_VERSION" val="3.0"/>
  <p:tag name="KSO_WM_TEMPLATE_CATEGORY" val="custom"/>
  <p:tag name="KSO_WM_TEMPLATE_INDEX" val="20231224"/>
  <p:tag name="KSO_WM_UNIT_COMPATIBLE" val="0"/>
  <p:tag name="KSO_WM_UNIT_DIAGRAM_ISNUMVISUAL" val="0"/>
  <p:tag name="KSO_WM_UNIT_DIAGRAM_ISREFERUNIT" val="0"/>
  <p:tag name="KSO_WM_UNIT_HIGHLIGHT" val="0"/>
  <p:tag name="KSO_WM_UNIT_ID" val="custom20231224_5*l_h_i*1_5_2"/>
  <p:tag name="KSO_WM_UNIT_INDEX" val="1_5_2"/>
  <p:tag name="KSO_WM_UNIT_LAYERLEVEL" val="1_1_1"/>
  <p:tag name="KSO_WM_UNIT_TYPE" val="l_h_i"/>
</p:tagLst>
</file>

<file path=ppt/tags/tag122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1224_5"/>
  <p:tag name="KSO_WM_SLIDE_INDEX" val="5"/>
  <p:tag name="KSO_WM_SLIDE_ITEM_CNT" val="5"/>
  <p:tag name="KSO_WM_SLIDE_LAYOUT" val="a_b_l"/>
  <p:tag name="KSO_WM_SLIDE_LAYOUT_CNT" val="1_1_1"/>
  <p:tag name="KSO_WM_SLIDE_SUBTYPE" val="diag"/>
  <p:tag name="KSO_WM_SLIDE_TYPE" val="contents"/>
  <p:tag name="KSO_WM_TAG_VERSION" val="1.0"/>
  <p:tag name="KSO_WM_TEMPLATE_CATEGORY" val="custom"/>
  <p:tag name="KSO_WM_TEMPLATE_COLOR_TYPE" val="0"/>
  <p:tag name="KSO_WM_TEMPLATE_INDEX" val="20231224"/>
  <p:tag name="KSO_WM_TEMPLATE_MASTER_TYPE" val="0"/>
  <p:tag name="KSO_WM_TEMPLATE_SUBCATEGORY" val="29"/>
</p:tagLst>
</file>

<file path=ppt/tags/tag123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1224"/>
  <p:tag name="KSO_WM_UNIT_COMPATIBLE" val="0"/>
  <p:tag name="KSO_WM_UNIT_DIAGRAM_ISNUMVISUAL" val="0"/>
  <p:tag name="KSO_WM_UNIT_DIAGRAM_ISREFERUNIT" val="0"/>
  <p:tag name="KSO_WM_UNIT_HIGHLIGHT" val="0"/>
  <p:tag name="KSO_WM_UNIT_ID" val="custom20231224_7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章节副标题"/>
  <p:tag name="KSO_WM_UNIT_TYPE" val="b"/>
  <p:tag name="KSO_WM_UNIT_VALUE" val="35"/>
</p:tagLst>
</file>

<file path=ppt/tags/tag124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1224"/>
  <p:tag name="KSO_WM_UNIT_COMPATIBLE" val="1"/>
  <p:tag name="KSO_WM_UNIT_DIAGRAM_ISNUMVISUAL" val="0"/>
  <p:tag name="KSO_WM_UNIT_DIAGRAM_ISREFERUNIT" val="0"/>
  <p:tag name="KSO_WM_UNIT_HIGHLIGHT" val="0"/>
  <p:tag name="KSO_WM_UNIT_ID" val="custom20231224_7*e*1"/>
  <p:tag name="KSO_WM_UNIT_INDEX" val="1"/>
  <p:tag name="KSO_WM_UNIT_LAYERLEVEL" val="1"/>
  <p:tag name="KSO_WM_UNIT_NOCLEAR" val="0"/>
  <p:tag name="KSO_WM_UNIT_PRESET_TEXT" val="01"/>
  <p:tag name="KSO_WM_UNIT_TYPE" val="e"/>
  <p:tag name="KSO_WM_UNIT_VALUE" val="13"/>
</p:tagLst>
</file>

<file path=ppt/tags/tag125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1224"/>
  <p:tag name="KSO_WM_UNIT_COMPATIBLE" val="0"/>
  <p:tag name="KSO_WM_UNIT_DIAGRAM_ISNUMVISUAL" val="0"/>
  <p:tag name="KSO_WM_UNIT_DIAGRAM_ISREFERUNIT" val="0"/>
  <p:tag name="KSO_WM_UNIT_HIGHLIGHT" val="0"/>
  <p:tag name="KSO_WM_UNIT_ID" val="custom20231224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章节标题"/>
  <p:tag name="KSO_WM_UNIT_TYPE" val="a"/>
  <p:tag name="KSO_WM_UNIT_VALUE" val="11"/>
</p:tagLst>
</file>

<file path=ppt/tags/tag126.xml><?xml version="1.0" encoding="utf-8"?>
<p:tagLst xmlns:p="http://schemas.openxmlformats.org/presentationml/2006/main">
  <p:tag name="KSO_WM_BEAUTIFY_FLAG" val="#wm#"/>
  <p:tag name="KSO_WM_SLIDE_ID" val="custom20231224_7"/>
  <p:tag name="KSO_WM_SLIDE_INDEX" val="7"/>
  <p:tag name="KSO_WM_SLIDE_ITEM_CNT" val="0"/>
  <p:tag name="KSO_WM_SLIDE_LAYOUT" val="a_b_e"/>
  <p:tag name="KSO_WM_SLIDE_LAYOUT_CNT" val="1_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1224"/>
  <p:tag name="KSO_WM_TEMPLATE_MASTER_TYPE" val="0"/>
  <p:tag name="KSO_WM_TEMPLATE_SUBCATEGORY" val="29"/>
</p:tagLst>
</file>

<file path=ppt/tags/tag127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1224"/>
  <p:tag name="KSO_WM_UNIT_COMPATIBLE" val="0"/>
  <p:tag name="KSO_WM_UNIT_DIAGRAM_ISNUMVISUAL" val="0"/>
  <p:tag name="KSO_WM_UNIT_DIAGRAM_ISREFERUNIT" val="0"/>
  <p:tag name="KSO_WM_UNIT_HIGHLIGHT" val="0"/>
  <p:tag name="KSO_WM_UNIT_ID" val="custom20231224_7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章节副标题"/>
  <p:tag name="KSO_WM_UNIT_TYPE" val="b"/>
  <p:tag name="KSO_WM_UNIT_VALUE" val="35"/>
</p:tagLst>
</file>

<file path=ppt/tags/tag128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1224"/>
  <p:tag name="KSO_WM_UNIT_COMPATIBLE" val="1"/>
  <p:tag name="KSO_WM_UNIT_DIAGRAM_ISNUMVISUAL" val="0"/>
  <p:tag name="KSO_WM_UNIT_DIAGRAM_ISREFERUNIT" val="0"/>
  <p:tag name="KSO_WM_UNIT_HIGHLIGHT" val="0"/>
  <p:tag name="KSO_WM_UNIT_ID" val="custom20231224_7*e*1"/>
  <p:tag name="KSO_WM_UNIT_INDEX" val="1"/>
  <p:tag name="KSO_WM_UNIT_LAYERLEVEL" val="1"/>
  <p:tag name="KSO_WM_UNIT_NOCLEAR" val="0"/>
  <p:tag name="KSO_WM_UNIT_PRESET_TEXT" val="02"/>
  <p:tag name="KSO_WM_UNIT_TYPE" val="e"/>
  <p:tag name="KSO_WM_UNIT_VALUE" val="13"/>
</p:tagLst>
</file>

<file path=ppt/tags/tag129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1224"/>
  <p:tag name="KSO_WM_UNIT_COMPATIBLE" val="0"/>
  <p:tag name="KSO_WM_UNIT_DIAGRAM_ISNUMVISUAL" val="0"/>
  <p:tag name="KSO_WM_UNIT_DIAGRAM_ISREFERUNIT" val="0"/>
  <p:tag name="KSO_WM_UNIT_HIGHLIGHT" val="0"/>
  <p:tag name="KSO_WM_UNIT_ID" val="custom20231224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章节标题"/>
  <p:tag name="KSO_WM_UNIT_TYPE" val="a"/>
  <p:tag name="KSO_WM_UNIT_VALUE" val="11"/>
</p:tagLst>
</file>

<file path=ppt/tags/tag130.xml><?xml version="1.0" encoding="utf-8"?>
<p:tagLst xmlns:p="http://schemas.openxmlformats.org/presentationml/2006/main">
  <p:tag name="KSO_WM_BEAUTIFY_FLAG" val="#wm#"/>
  <p:tag name="KSO_WM_SLIDE_ID" val="custom20231224_7"/>
  <p:tag name="KSO_WM_SLIDE_INDEX" val="7"/>
  <p:tag name="KSO_WM_SLIDE_ITEM_CNT" val="0"/>
  <p:tag name="KSO_WM_SLIDE_LAYOUT" val="a_b_e"/>
  <p:tag name="KSO_WM_SLIDE_LAYOUT_CNT" val="1_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1224"/>
  <p:tag name="KSO_WM_TEMPLATE_MASTER_TYPE" val="0"/>
  <p:tag name="KSO_WM_TEMPLATE_SUBCATEGORY" val="29"/>
</p:tagLst>
</file>

<file path=ppt/tags/tag13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i*1_1"/>
  <p:tag name="KSO_WM_UNIT_INDEX" val="1_1"/>
  <p:tag name="KSO_WM_UNIT_LAYERLEVEL" val="1_1"/>
  <p:tag name="KSO_WM_UNIT_LINE_FORE_SCHEMECOLOR_INDEX" val="5"/>
  <p:tag name="KSO_WM_UNIT_TYPE" val="l_i"/>
</p:tagLst>
</file>

<file path=ppt/tags/tag13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i*1_2"/>
  <p:tag name="KSO_WM_UNIT_INDEX" val="1_2"/>
  <p:tag name="KSO_WM_UNIT_LAYERLEVEL" val="1_1"/>
  <p:tag name="KSO_WM_UNIT_LINE_FORE_SCHEMECOLOR_INDEX" val="5"/>
  <p:tag name="KSO_WM_UNIT_TYPE" val="l_i"/>
</p:tagLst>
</file>

<file path=ppt/tags/tag13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4_1"/>
  <p:tag name="KSO_WM_UNIT_INDEX" val="1_4_1"/>
  <p:tag name="KSO_WM_UNIT_LAYERLEVEL" val="1_1_1"/>
  <p:tag name="KSO_WM_UNIT_TYPE" val="l_h_i"/>
</p:tagLst>
</file>

<file path=ppt/tags/tag13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4_2"/>
  <p:tag name="KSO_WM_UNIT_INDEX" val="1_4_2"/>
  <p:tag name="KSO_WM_UNIT_LAYERLEVEL" val="1_1_1"/>
  <p:tag name="KSO_WM_UNIT_LINE_FORE_SCHEMECOLOR_INDEX" val="5"/>
  <p:tag name="KSO_WM_UNIT_TYPE" val="l_h_i"/>
</p:tagLst>
</file>

<file path=ppt/tags/tag13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f*1_4_1"/>
  <p:tag name="KSO_WM_UNIT_INDEX" val="1_4_1"/>
  <p:tag name="KSO_WM_UNIT_LAYERLEVEL" val="1_1_1"/>
  <p:tag name="KSO_WM_UNIT_NOCLEAR" val="0"/>
  <p:tag name="KSO_WM_UNIT_PRESET_TEXT" val="单击此处输入你的项正文，请阐述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3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i*1_3_1"/>
  <p:tag name="KSO_WM_UNIT_INDEX" val="1_3_1"/>
  <p:tag name="KSO_WM_UNIT_LAYERLEVEL" val="1_1_1"/>
  <p:tag name="KSO_WM_UNIT_TYPE" val="l_h_i"/>
</p:tagLst>
</file>

<file path=ppt/tags/tag13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3_2"/>
  <p:tag name="KSO_WM_UNIT_INDEX" val="1_3_2"/>
  <p:tag name="KSO_WM_UNIT_LAYERLEVEL" val="1_1_1"/>
  <p:tag name="KSO_WM_UNIT_TYPE" val="l_h_i"/>
</p:tagLst>
</file>

<file path=ppt/tags/tag13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f*1_3_1"/>
  <p:tag name="KSO_WM_UNIT_INDEX" val="1_3_1"/>
  <p:tag name="KSO_WM_UNIT_LAYERLEVEL" val="1_1_1"/>
  <p:tag name="KSO_WM_UNIT_NOCLEAR" val="0"/>
  <p:tag name="KSO_WM_UNIT_PRESET_TEXT" val="单击此处输入你的项正文，请阐述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3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2_1"/>
  <p:tag name="KSO_WM_UNIT_INDEX" val="1_2_1"/>
  <p:tag name="KSO_WM_UNIT_LAYERLEVEL" val="1_1_1"/>
  <p:tag name="KSO_WM_UNIT_TYPE" val="l_h_i"/>
</p:tagLst>
</file>

<file path=ppt/tags/tag14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2_2"/>
  <p:tag name="KSO_WM_UNIT_INDEX" val="1_2_2"/>
  <p:tag name="KSO_WM_UNIT_LAYERLEVEL" val="1_1_1"/>
  <p:tag name="KSO_WM_UNIT_LINE_FORE_SCHEMECOLOR_INDEX" val="5"/>
  <p:tag name="KSO_WM_UNIT_TYPE" val="l_h_i"/>
</p:tagLst>
</file>

<file path=ppt/tags/tag14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f*1_2_1"/>
  <p:tag name="KSO_WM_UNIT_INDEX" val="1_2_1"/>
  <p:tag name="KSO_WM_UNIT_LAYERLEVEL" val="1_1_1"/>
  <p:tag name="KSO_WM_UNIT_NOCLEAR" val="0"/>
  <p:tag name="KSO_WM_UNIT_PRESET_TEXT" val="单击此处输入你的项正文，请阐述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4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i*1_1_1"/>
  <p:tag name="KSO_WM_UNIT_INDEX" val="1_1_1"/>
  <p:tag name="KSO_WM_UNIT_LAYERLEVEL" val="1_1_1"/>
  <p:tag name="KSO_WM_UNIT_TYPE" val="l_h_i"/>
</p:tagLst>
</file>

<file path=ppt/tags/tag14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1_2"/>
  <p:tag name="KSO_WM_UNIT_INDEX" val="1_1_2"/>
  <p:tag name="KSO_WM_UNIT_LAYERLEVEL" val="1_1_1"/>
  <p:tag name="KSO_WM_UNIT_TYPE" val="l_h_i"/>
</p:tagLst>
</file>

<file path=ppt/tags/tag14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f*1_1_1"/>
  <p:tag name="KSO_WM_UNIT_INDEX" val="1_1_1"/>
  <p:tag name="KSO_WM_UNIT_LAYERLEVEL" val="1_1_1"/>
  <p:tag name="KSO_WM_UNIT_NOCLEAR" val="0"/>
  <p:tag name="KSO_WM_UNIT_PRESET_TEXT" val="单击此处输入你的项正文，请阐述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4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1_1"/>
  <p:tag name="KSO_WM_UNIT_INDEX" val="1_1_1"/>
  <p:tag name="KSO_WM_UNIT_LAYERLEVEL" val="1_1_1"/>
  <p:tag name="KSO_WM_UNIT_TYPE" val="l_h_i"/>
</p:tagLst>
</file>

<file path=ppt/tags/tag14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1_2"/>
  <p:tag name="KSO_WM_UNIT_INDEX" val="1_1_2"/>
  <p:tag name="KSO_WM_UNIT_LAYERLEVEL" val="1_1_1"/>
  <p:tag name="KSO_WM_UNIT_TYPE" val="l_h_i"/>
</p:tagLst>
</file>

<file path=ppt/tags/tag14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4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2_1"/>
  <p:tag name="KSO_WM_UNIT_INDEX" val="1_2_1"/>
  <p:tag name="KSO_WM_UNIT_LAYERLEVEL" val="1_1_1"/>
  <p:tag name="KSO_WM_UNIT_LINE_FORE_SCHEMECOLOR_INDEX" val="7"/>
  <p:tag name="KSO_WM_UNIT_TYPE" val="l_h_i"/>
</p:tagLst>
</file>

<file path=ppt/tags/tag14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2_2"/>
  <p:tag name="KSO_WM_UNIT_INDEX" val="1_2_2"/>
  <p:tag name="KSO_WM_UNIT_LAYERLEVEL" val="1_1_1"/>
  <p:tag name="KSO_WM_UNIT_TYPE" val="l_h_i"/>
</p:tagLst>
</file>

<file path=ppt/tags/tag15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5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3_1"/>
  <p:tag name="KSO_WM_UNIT_INDEX" val="1_3_1"/>
  <p:tag name="KSO_WM_UNIT_LAYERLEVEL" val="1_1_1"/>
  <p:tag name="KSO_WM_UNIT_TYPE" val="l_h_i"/>
</p:tagLst>
</file>

<file path=ppt/tags/tag15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5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3_2"/>
  <p:tag name="KSO_WM_UNIT_INDEX" val="1_3_2"/>
  <p:tag name="KSO_WM_UNIT_LAYERLEVEL" val="1_1_1"/>
  <p:tag name="KSO_WM_UNIT_TYPE" val="l_h_i"/>
</p:tagLst>
</file>

<file path=ppt/tags/tag15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4_1"/>
  <p:tag name="KSO_WM_UNIT_INDEX" val="1_4_1"/>
  <p:tag name="KSO_WM_UNIT_LAYERLEVEL" val="1_1_1"/>
  <p:tag name="KSO_WM_UNIT_LINE_FORE_SCHEMECOLOR_INDEX" val="7"/>
  <p:tag name="KSO_WM_UNIT_TYPE" val="l_h_i"/>
</p:tagLst>
</file>

<file path=ppt/tags/tag15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4_2"/>
  <p:tag name="KSO_WM_UNIT_INDEX" val="1_4_2"/>
  <p:tag name="KSO_WM_UNIT_LAYERLEVEL" val="1_1_1"/>
  <p:tag name="KSO_WM_UNIT_TYPE" val="l_h_i"/>
</p:tagLst>
</file>

<file path=ppt/tags/tag15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5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1_1"/>
  <p:tag name="KSO_WM_UNIT_INDEX" val="1_1_1"/>
  <p:tag name="KSO_WM_UNIT_LAYERLEVEL" val="1_1_1"/>
  <p:tag name="KSO_WM_UNIT_TYPE" val="l_h_i"/>
</p:tagLst>
</file>

<file path=ppt/tags/tag15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1_2"/>
  <p:tag name="KSO_WM_UNIT_INDEX" val="1_1_2"/>
  <p:tag name="KSO_WM_UNIT_LAYERLEVEL" val="1_1_1"/>
  <p:tag name="KSO_WM_UNIT_TYPE" val="l_h_i"/>
</p:tagLst>
</file>

<file path=ppt/tags/tag15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6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2_1"/>
  <p:tag name="KSO_WM_UNIT_INDEX" val="1_2_1"/>
  <p:tag name="KSO_WM_UNIT_LAYERLEVEL" val="1_1_1"/>
  <p:tag name="KSO_WM_UNIT_LINE_FORE_SCHEMECOLOR_INDEX" val="7"/>
  <p:tag name="KSO_WM_UNIT_TYPE" val="l_h_i"/>
</p:tagLst>
</file>

<file path=ppt/tags/tag16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2_2"/>
  <p:tag name="KSO_WM_UNIT_INDEX" val="1_2_2"/>
  <p:tag name="KSO_WM_UNIT_LAYERLEVEL" val="1_1_1"/>
  <p:tag name="KSO_WM_UNIT_TYPE" val="l_h_i"/>
</p:tagLst>
</file>

<file path=ppt/tags/tag16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6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3_1"/>
  <p:tag name="KSO_WM_UNIT_INDEX" val="1_3_1"/>
  <p:tag name="KSO_WM_UNIT_LAYERLEVEL" val="1_1_1"/>
  <p:tag name="KSO_WM_UNIT_TYPE" val="l_h_i"/>
</p:tagLst>
</file>

<file path=ppt/tags/tag16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6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3_2"/>
  <p:tag name="KSO_WM_UNIT_INDEX" val="1_3_2"/>
  <p:tag name="KSO_WM_UNIT_LAYERLEVEL" val="1_1_1"/>
  <p:tag name="KSO_WM_UNIT_TYPE" val="l_h_i"/>
</p:tagLst>
</file>

<file path=ppt/tags/tag16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4_1"/>
  <p:tag name="KSO_WM_UNIT_INDEX" val="1_4_1"/>
  <p:tag name="KSO_WM_UNIT_LAYERLEVEL" val="1_1_1"/>
  <p:tag name="KSO_WM_UNIT_LINE_FORE_SCHEMECOLOR_INDEX" val="7"/>
  <p:tag name="KSO_WM_UNIT_TYPE" val="l_h_i"/>
</p:tagLst>
</file>

<file path=ppt/tags/tag16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4_2"/>
  <p:tag name="KSO_WM_UNIT_INDEX" val="1_4_2"/>
  <p:tag name="KSO_WM_UNIT_LAYERLEVEL" val="1_1_1"/>
  <p:tag name="KSO_WM_UNIT_TYPE" val="l_h_i"/>
</p:tagLst>
</file>

<file path=ppt/tags/tag16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69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1224"/>
  <p:tag name="KSO_WM_UNIT_COMPATIBLE" val="0"/>
  <p:tag name="KSO_WM_UNIT_DIAGRAM_ISNUMVISUAL" val="0"/>
  <p:tag name="KSO_WM_UNIT_DIAGRAM_ISREFERUNIT" val="0"/>
  <p:tag name="KSO_WM_UNIT_HIGHLIGHT" val="0"/>
  <p:tag name="KSO_WM_UNIT_ID" val="custom20231224_7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章节副标题"/>
  <p:tag name="KSO_WM_UNIT_TYPE" val="b"/>
  <p:tag name="KSO_WM_UNIT_VALUE" val="35"/>
</p:tagLst>
</file>

<file path=ppt/tags/tag170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1224"/>
  <p:tag name="KSO_WM_UNIT_COMPATIBLE" val="1"/>
  <p:tag name="KSO_WM_UNIT_DIAGRAM_ISNUMVISUAL" val="0"/>
  <p:tag name="KSO_WM_UNIT_DIAGRAM_ISREFERUNIT" val="0"/>
  <p:tag name="KSO_WM_UNIT_HIGHLIGHT" val="0"/>
  <p:tag name="KSO_WM_UNIT_ID" val="custom20231224_7*e*1"/>
  <p:tag name="KSO_WM_UNIT_INDEX" val="1"/>
  <p:tag name="KSO_WM_UNIT_LAYERLEVEL" val="1"/>
  <p:tag name="KSO_WM_UNIT_NOCLEAR" val="0"/>
  <p:tag name="KSO_WM_UNIT_PRESET_TEXT" val="03"/>
  <p:tag name="KSO_WM_UNIT_TYPE" val="e"/>
  <p:tag name="KSO_WM_UNIT_VALUE" val="13"/>
</p:tagLst>
</file>

<file path=ppt/tags/tag171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1224"/>
  <p:tag name="KSO_WM_UNIT_COMPATIBLE" val="0"/>
  <p:tag name="KSO_WM_UNIT_DIAGRAM_ISNUMVISUAL" val="0"/>
  <p:tag name="KSO_WM_UNIT_DIAGRAM_ISREFERUNIT" val="0"/>
  <p:tag name="KSO_WM_UNIT_HIGHLIGHT" val="0"/>
  <p:tag name="KSO_WM_UNIT_ID" val="custom20231224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章节标题"/>
  <p:tag name="KSO_WM_UNIT_TYPE" val="a"/>
  <p:tag name="KSO_WM_UNIT_VALUE" val="11"/>
</p:tagLst>
</file>

<file path=ppt/tags/tag172.xml><?xml version="1.0" encoding="utf-8"?>
<p:tagLst xmlns:p="http://schemas.openxmlformats.org/presentationml/2006/main">
  <p:tag name="KSO_WM_BEAUTIFY_FLAG" val="#wm#"/>
  <p:tag name="KSO_WM_SLIDE_ID" val="custom20231224_7"/>
  <p:tag name="KSO_WM_SLIDE_INDEX" val="7"/>
  <p:tag name="KSO_WM_SLIDE_ITEM_CNT" val="0"/>
  <p:tag name="KSO_WM_SLIDE_LAYOUT" val="a_b_e"/>
  <p:tag name="KSO_WM_SLIDE_LAYOUT_CNT" val="1_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1224"/>
  <p:tag name="KSO_WM_TEMPLATE_MASTER_TYPE" val="0"/>
  <p:tag name="KSO_WM_TEMPLATE_SUBCATEGORY" val="29"/>
</p:tagLst>
</file>

<file path=ppt/tags/tag17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3*l_h_i*1_1_1"/>
  <p:tag name="KSO_WM_UNIT_INDEX" val="1_1_1"/>
  <p:tag name="KSO_WM_UNIT_LAYERLEVEL" val="1_1_1"/>
  <p:tag name="KSO_WM_UNIT_TYPE" val="l_h_i"/>
</p:tagLst>
</file>

<file path=ppt/tags/tag17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3*l_h_i*1_1_2"/>
  <p:tag name="KSO_WM_UNIT_INDEX" val="1_1_2"/>
  <p:tag name="KSO_WM_UNIT_LAYERLEVEL" val="1_1_1"/>
  <p:tag name="KSO_WM_UNIT_TYPE" val="l_h_i"/>
</p:tagLst>
</file>

<file path=ppt/tags/tag17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7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3*l_h_i*1_2_1"/>
  <p:tag name="KSO_WM_UNIT_INDEX" val="1_2_1"/>
  <p:tag name="KSO_WM_UNIT_LAYERLEVEL" val="1_1_1"/>
  <p:tag name="KSO_WM_UNIT_TYPE" val="l_h_i"/>
</p:tagLst>
</file>

<file path=ppt/tags/tag17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3*l_h_i*1_2_2"/>
  <p:tag name="KSO_WM_UNIT_INDEX" val="1_2_2"/>
  <p:tag name="KSO_WM_UNIT_LAYERLEVEL" val="1_1_1"/>
  <p:tag name="KSO_WM_UNIT_TYPE" val="l_h_i"/>
</p:tagLst>
</file>

<file path=ppt/tags/tag17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7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3*l_h_i*1_3_1"/>
  <p:tag name="KSO_WM_UNIT_INDEX" val="1_3_1"/>
  <p:tag name="KSO_WM_UNIT_LAYERLEVEL" val="1_1_1"/>
  <p:tag name="KSO_WM_UNIT_TYPE" val="l_h_i"/>
</p:tagLst>
</file>

<file path=ppt/tags/tag18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3*l_h_i*1_3_2"/>
  <p:tag name="KSO_WM_UNIT_INDEX" val="1_3_2"/>
  <p:tag name="KSO_WM_UNIT_LAYERLEVEL" val="1_1_1"/>
  <p:tag name="KSO_WM_UNIT_TYPE" val="l_h_i"/>
</p:tagLst>
</file>

<file path=ppt/tags/tag18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8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3*l_h_i*1_4_1"/>
  <p:tag name="KSO_WM_UNIT_INDEX" val="1_4_1"/>
  <p:tag name="KSO_WM_UNIT_LAYERLEVEL" val="1_1_1"/>
  <p:tag name="KSO_WM_UNIT_TYPE" val="l_h_i"/>
</p:tagLst>
</file>

<file path=ppt/tags/tag18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3*l_h_i*1_4_2"/>
  <p:tag name="KSO_WM_UNIT_INDEX" val="1_4_2"/>
  <p:tag name="KSO_WM_UNIT_LAYERLEVEL" val="1_1_1"/>
  <p:tag name="KSO_WM_UNIT_TYPE" val="l_h_i"/>
</p:tagLst>
</file>

<file path=ppt/tags/tag18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8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"/>
  <p:tag name="KSO_WM_UNIT_INDEX" val="1_1"/>
  <p:tag name="KSO_WM_UNIT_LAYERLEVEL" val="1_1"/>
  <p:tag name="KSO_WM_UNIT_TYPE" val="l_i"/>
</p:tagLst>
</file>

<file path=ppt/tags/tag18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"/>
  <p:tag name="KSO_WM_UNIT_INDEX" val="1_2"/>
  <p:tag name="KSO_WM_UNIT_LAYERLEVEL" val="1_1"/>
  <p:tag name="KSO_WM_UNIT_LINE_FORE_SCHEMECOLOR_INDEX" val="5"/>
  <p:tag name="KSO_WM_UNIT_TYPE" val="l_i"/>
</p:tagLst>
</file>

<file path=ppt/tags/tag18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3"/>
  <p:tag name="KSO_WM_UNIT_INDEX" val="1_3"/>
  <p:tag name="KSO_WM_UNIT_LAYERLEVEL" val="1_1"/>
  <p:tag name="KSO_WM_UNIT_TYPE" val="l_i"/>
</p:tagLst>
</file>

<file path=ppt/tags/tag18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4"/>
  <p:tag name="KSO_WM_UNIT_INDEX" val="1_4"/>
  <p:tag name="KSO_WM_UNIT_LAYERLEVEL" val="1_1"/>
  <p:tag name="KSO_WM_UNIT_LINE_FORE_SCHEMECOLOR_INDEX" val="5"/>
  <p:tag name="KSO_WM_UNIT_TYPE" val="l_i"/>
</p:tagLst>
</file>

<file path=ppt/tags/tag18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5"/>
  <p:tag name="KSO_WM_UNIT_INDEX" val="1_5"/>
  <p:tag name="KSO_WM_UNIT_LAYERLEVEL" val="1_1"/>
  <p:tag name="KSO_WM_UNIT_TYPE" val="l_i"/>
</p:tagLst>
</file>

<file path=ppt/tags/tag19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6"/>
  <p:tag name="KSO_WM_UNIT_INDEX" val="1_6"/>
  <p:tag name="KSO_WM_UNIT_LAYERLEVEL" val="1_1"/>
  <p:tag name="KSO_WM_UNIT_TYPE" val="l_i"/>
</p:tagLst>
</file>

<file path=ppt/tags/tag19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7"/>
  <p:tag name="KSO_WM_UNIT_INDEX" val="1_7"/>
  <p:tag name="KSO_WM_UNIT_LAYERLEVEL" val="1_1"/>
  <p:tag name="KSO_WM_UNIT_LINE_FORE_SCHEMECOLOR_INDEX" val="5"/>
  <p:tag name="KSO_WM_UNIT_TYPE" val="l_i"/>
</p:tagLst>
</file>

<file path=ppt/tags/tag19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8"/>
  <p:tag name="KSO_WM_UNIT_INDEX" val="1_8"/>
  <p:tag name="KSO_WM_UNIT_LAYERLEVEL" val="1_1"/>
  <p:tag name="KSO_WM_UNIT_LINE_FORE_SCHEMECOLOR_INDEX" val="5"/>
  <p:tag name="KSO_WM_UNIT_TYPE" val="l_i"/>
</p:tagLst>
</file>

<file path=ppt/tags/tag19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9"/>
  <p:tag name="KSO_WM_UNIT_INDEX" val="1_9"/>
  <p:tag name="KSO_WM_UNIT_LAYERLEVEL" val="1_1"/>
  <p:tag name="KSO_WM_UNIT_LINE_FORE_SCHEMECOLOR_INDEX" val="5"/>
  <p:tag name="KSO_WM_UNIT_TYPE" val="l_i"/>
</p:tagLst>
</file>

<file path=ppt/tags/tag19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0"/>
  <p:tag name="KSO_WM_UNIT_INDEX" val="1_10"/>
  <p:tag name="KSO_WM_UNIT_LAYERLEVEL" val="1_1"/>
  <p:tag name="KSO_WM_UNIT_TYPE" val="l_i"/>
</p:tagLst>
</file>

<file path=ppt/tags/tag19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1"/>
  <p:tag name="KSO_WM_UNIT_INDEX" val="1_11"/>
  <p:tag name="KSO_WM_UNIT_LAYERLEVEL" val="1_1"/>
  <p:tag name="KSO_WM_UNIT_LINE_FORE_SCHEMECOLOR_INDEX" val="5"/>
  <p:tag name="KSO_WM_UNIT_TYPE" val="l_i"/>
</p:tagLst>
</file>

<file path=ppt/tags/tag19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2"/>
  <p:tag name="KSO_WM_UNIT_INDEX" val="1_12"/>
  <p:tag name="KSO_WM_UNIT_LAYERLEVEL" val="1_1"/>
  <p:tag name="KSO_WM_UNIT_TYPE" val="l_i"/>
</p:tagLst>
</file>

<file path=ppt/tags/tag19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3"/>
  <p:tag name="KSO_WM_UNIT_INDEX" val="1_13"/>
  <p:tag name="KSO_WM_UNIT_LAYERLEVEL" val="1_1"/>
  <p:tag name="KSO_WM_UNIT_TYPE" val="l_i"/>
</p:tagLst>
</file>

<file path=ppt/tags/tag19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4"/>
  <p:tag name="KSO_WM_UNIT_INDEX" val="1_14"/>
  <p:tag name="KSO_WM_UNIT_LAYERLEVEL" val="1_1"/>
  <p:tag name="KSO_WM_UNIT_LINE_FORE_SCHEMECOLOR_INDEX" val="5"/>
  <p:tag name="KSO_WM_UNIT_TYPE" val="l_i"/>
</p:tagLst>
</file>

<file path=ppt/tags/tag19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5"/>
  <p:tag name="KSO_WM_UNIT_INDEX" val="1_15"/>
  <p:tag name="KSO_WM_UNIT_LAYERLEVEL" val="1_1"/>
  <p:tag name="KSO_WM_UNIT_LINE_FORE_SCHEMECOLOR_INDEX" val="5"/>
  <p:tag name="KSO_WM_UNIT_TYPE" val="l_i"/>
</p:tagLst>
</file>

<file path=ppt/tags/tag20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6"/>
  <p:tag name="KSO_WM_UNIT_INDEX" val="1_16"/>
  <p:tag name="KSO_WM_UNIT_LAYERLEVEL" val="1_1"/>
  <p:tag name="KSO_WM_UNIT_LINE_FORE_SCHEMECOLOR_INDEX" val="5"/>
  <p:tag name="KSO_WM_UNIT_TYPE" val="l_i"/>
</p:tagLst>
</file>

<file path=ppt/tags/tag20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7"/>
  <p:tag name="KSO_WM_UNIT_INDEX" val="1_17"/>
  <p:tag name="KSO_WM_UNIT_LAYERLEVEL" val="1_1"/>
  <p:tag name="KSO_WM_UNIT_TYPE" val="l_i"/>
</p:tagLst>
</file>

<file path=ppt/tags/tag20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8"/>
  <p:tag name="KSO_WM_UNIT_INDEX" val="1_18"/>
  <p:tag name="KSO_WM_UNIT_LAYERLEVEL" val="1_1"/>
  <p:tag name="KSO_WM_UNIT_LINE_FORE_SCHEMECOLOR_INDEX" val="5"/>
  <p:tag name="KSO_WM_UNIT_TYPE" val="l_i"/>
</p:tagLst>
</file>

<file path=ppt/tags/tag20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9"/>
  <p:tag name="KSO_WM_UNIT_INDEX" val="1_19"/>
  <p:tag name="KSO_WM_UNIT_LAYERLEVEL" val="1_1"/>
  <p:tag name="KSO_WM_UNIT_TYPE" val="l_i"/>
</p:tagLst>
</file>

<file path=ppt/tags/tag20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0"/>
  <p:tag name="KSO_WM_UNIT_INDEX" val="1_20"/>
  <p:tag name="KSO_WM_UNIT_LAYERLEVEL" val="1_1"/>
  <p:tag name="KSO_WM_UNIT_LINE_FORE_SCHEMECOLOR_INDEX" val="5"/>
  <p:tag name="KSO_WM_UNIT_TYPE" val="l_i"/>
</p:tagLst>
</file>

<file path=ppt/tags/tag20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1"/>
  <p:tag name="KSO_WM_UNIT_INDEX" val="1_21"/>
  <p:tag name="KSO_WM_UNIT_LAYERLEVEL" val="1_1"/>
  <p:tag name="KSO_WM_UNIT_TYPE" val="l_i"/>
</p:tagLst>
</file>

<file path=ppt/tags/tag20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2"/>
  <p:tag name="KSO_WM_UNIT_INDEX" val="1_22"/>
  <p:tag name="KSO_WM_UNIT_LAYERLEVEL" val="1_1"/>
  <p:tag name="KSO_WM_UNIT_TYPE" val="l_i"/>
</p:tagLst>
</file>

<file path=ppt/tags/tag20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3"/>
  <p:tag name="KSO_WM_UNIT_INDEX" val="1_23"/>
  <p:tag name="KSO_WM_UNIT_LAYERLEVEL" val="1_1"/>
  <p:tag name="KSO_WM_UNIT_TYPE" val="l_i"/>
</p:tagLst>
</file>

<file path=ppt/tags/tag20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4"/>
  <p:tag name="KSO_WM_UNIT_INDEX" val="1_24"/>
  <p:tag name="KSO_WM_UNIT_LAYERLEVEL" val="1_1"/>
  <p:tag name="KSO_WM_UNIT_TYPE" val="l_i"/>
</p:tagLst>
</file>

<file path=ppt/tags/tag20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5"/>
  <p:tag name="KSO_WM_UNIT_INDEX" val="1_25"/>
  <p:tag name="KSO_WM_UNIT_LAYERLEVEL" val="1_1"/>
  <p:tag name="KSO_WM_UNIT_TYPE" val="l_i"/>
</p:tagLst>
</file>

<file path=ppt/tags/tag21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1_1"/>
  <p:tag name="KSO_WM_UNIT_INDEX" val="1_1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1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4_1"/>
  <p:tag name="KSO_WM_UNIT_INDEX" val="1_4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1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3_1"/>
  <p:tag name="KSO_WM_UNIT_INDEX" val="1_3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1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2_1"/>
  <p:tag name="KSO_WM_UNIT_INDEX" val="1_2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14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7.30  /2">
      <a:dk1>
        <a:srgbClr val="333333"/>
      </a:dk1>
      <a:lt1>
        <a:srgbClr val="FFFFFF"/>
      </a:lt1>
      <a:dk2>
        <a:srgbClr val="000000"/>
      </a:dk2>
      <a:lt2>
        <a:srgbClr val="F4FEF8"/>
      </a:lt2>
      <a:accent1>
        <a:srgbClr val="14D663"/>
      </a:accent1>
      <a:accent2>
        <a:srgbClr val="FFCC00"/>
      </a:accent2>
      <a:accent3>
        <a:srgbClr val="1ECBF6"/>
      </a:accent3>
      <a:accent4>
        <a:srgbClr val="9AD02A"/>
      </a:accent4>
      <a:accent5>
        <a:srgbClr val="E94520"/>
      </a:accent5>
      <a:accent6>
        <a:srgbClr val="F37F3F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Calibri Light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51</Paragraphs>
  <Slides>13</Slides>
  <Notes>1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9">
      <vt:lpstr>Arial</vt:lpstr>
      <vt:lpstr>Calibri</vt:lpstr>
      <vt:lpstr>微软雅黑</vt:lpstr>
      <vt:lpstr>+中文标题</vt:lpstr>
      <vt:lpstr>Calibri Light</vt:lpstr>
      <vt:lpstr>Office Theme</vt:lpstr>
      <vt:lpstr>牙科医院活动营销策略</vt:lpstr>
      <vt:lpstr>目录</vt:lpstr>
      <vt:lpstr>单击此处添加章节标题</vt:lpstr>
      <vt:lpstr>活动营销目的</vt:lpstr>
      <vt:lpstr>PowerPoint Presentation</vt:lpstr>
      <vt:lpstr>提高牙科医院知名度</vt:lpstr>
      <vt:lpstr>吸引潜在患者关注</vt:lpstr>
      <vt:lpstr>促进患者就诊转化</vt:lpstr>
      <vt:lpstr>活动营销策略</vt:lpstr>
      <vt:lpstr>PowerPoint Presentation</vt:lpstr>
      <vt:lpstr>节日主题活动</vt:lpstr>
      <vt:lpstr>线上互动活动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2024-09-21T08:10:07.015</cp:lastPrinted>
  <dcterms:created xsi:type="dcterms:W3CDTF">2024-09-21T00:10:07Z</dcterms:created>
  <dcterms:modified xsi:type="dcterms:W3CDTF">2024-09-21T00:10:09Z</dcterms:modified>
</cp:coreProperties>
</file>