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6FF78-463C-4EEF-BB25-E87CCD4EC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5032C-0075-4C8C-BC5D-F291B746B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6A200-04C7-41B8-8801-2C4E872DC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C9A1D-0166-49F4-959D-5DD45BF4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69905C-DE80-4746-99CB-2C00AE7E3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74430D-0393-44DD-AA55-15DD98652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C1700F-41B3-435B-AD15-497D43041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11298-127D-4571-B5FC-93EADAD95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BFCE6-1E2F-4EEC-BD27-5B02742E1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68AEE-F417-488A-AAB6-80BC53B3C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58AAF-0724-4215-A2E8-BE11F78B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01115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明星带货营销案例分析报告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明星带货营销未来趋势预测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分析明星带货营销案例，探讨其成功因素、存在问题及未来发展趋势，为相关企业和个人提供借鉴和参考。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随着互联网和社交媒体的普及，明星带货营销成为一种新兴商业模式，受到越来越多品牌和消费者的关注和追捧。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报告主要分析近几年内明星带货营销的典型案例。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报告涵盖国内外多个领域的明星带货营销案例，包括服饰、美妆、食品等。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报告将从明星选择、产品策略、营销策略、消费者行为等多个方面进行深入分析。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明星带货营销概述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明星带货营销是指利用明星的影响力、号召力和粉丝基础，通过直播、短视频、社交媒体等渠道，向消费者推荐商品并引导购买的一种营销方式。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明星带货营销的核心是借助明星的流量和信任度，将商品与明星形象紧密结合，提高商品的知名度和销售量。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明星代言广告，为品牌和产品增加曝光度和认知度。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明星开始在社交媒体上分享自己的生活和消费观念，逐渐形成个人品牌和影响力。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明星通过直播、短视频等形式，直接向消费者推荐商品，实现带货效应。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明星带货营销核心要素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明星影响力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明星的知名度、美誉度和粉丝基础是决定带货效果的关键因素。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针对不同的目标受众和商品特点，制定合适的营销策略和推广手段，提高带货效果。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优质的商品是明星带货营销的基础，只有高品质的商品才能赢得消费者的信任和购买欲望。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提供良好的购物体验和售后服务，增加消费者的购买意愿和忠诚度。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明星带货营销案例介绍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直播带货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邀请明星进行直播带货，通过直播互动和推荐，提高产品销售量。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明星代言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签约当红明星作为品牌代言人，利用明星的影响力和粉丝基础提升品牌知名度。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在社交媒体平台上发布明星代言的广告和宣传内容，吸引粉丝关注和转发。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案例一：某化妆品品牌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时尚合作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与时尚杂志、时尚博主等合作，让明星穿上品牌服装出镜，展现品牌时尚魅力。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举办明星见面会、签售会等线下活动，吸引粉丝前来参与，提升品牌曝光度。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限量联名款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推出与明星联名的限量款服装，吸引粉丝购买，提高品牌销售额。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案例二：某服装品牌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综艺节目合作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与热门综艺节目合作，让明星在节目中食用和推荐品牌食品。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优惠促销活动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推出与明星相关的优惠促销活动，如买一送一、满减等，吸引消费者购买。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网红直播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邀请网红进行直播试吃和推荐，利用网红的流量和影响力提高品牌知名度。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案例三：某食品品牌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明星带货营销案例分析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https://d.book118.com/517101115161006052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2024-09-26T14:23:18.335</cp:lastPrinted>
  <dcterms:created xsi:type="dcterms:W3CDTF">2024-09-26T06:23:18Z</dcterms:created>
  <dcterms:modified xsi:type="dcterms:W3CDTF">2024-09-26T06:23:20Z</dcterms:modified>
</cp:coreProperties>
</file>