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00B4901-BA4D-4107-96E0-D041F20B604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50C395F-1DEA-4495-B835-54502F93165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6C8BDAD-04BD-4285-BB80-4AFBA551AA1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3D5991C-F47D-4716-980D-A821AE8FAAF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A84017A-EE99-42BF-B487-E0D7D5B4A86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BCD218B-9359-4808-8380-719458574AC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E147A2B-1C68-471E-870B-A36CBA3F97B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D214B16-F726-4B0B-9211-B869536345A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8C32701-6E07-4364-8A4F-05E378A7573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25018C2-3E62-420A-834B-1284378FB4C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1492427-8E23-4A59-A86F-0D8D1E0A309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1710115501400605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71050" y="2172960"/>
            <a:ext cx="6249900" cy="197739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FFFFB3">
                    <a:alpha val="100000"/>
                  </a:srgbClr>
                </a:solidFill>
                <a:latin typeface="Microsoft Yahei"/>
                <a:ea typeface="Microsoft Yahei"/>
                <a:cs typeface="Microsoft Yahei"/>
              </a:rPr>
              <a:t>特殊工种作业人员安全管理制度的优化与改良</a:t>
            </a:r>
          </a:p>
        </p:txBody>
      </p:sp>
      <p:sp>
        <p:nvSpPr>
          <p:cNvPr id="3" name="AutoShape 3"/>
          <p:cNvSpPr/>
          <p:nvPr/>
        </p:nvSpPr>
        <p:spPr>
          <a:xfrm>
            <a:off x="3372951" y="4479967"/>
            <a:ext cx="2056587" cy="434059"/>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a:solidFill>
                  <a:srgbClr val="FFFFB3">
                    <a:alpha val="100000"/>
                  </a:srgbClr>
                </a:solidFill>
                <a:latin typeface="Microsoft Yahei"/>
                <a:ea typeface="Microsoft Yahei"/>
                <a:cs typeface="Microsoft Yahei"/>
              </a:rPr>
              <a:t>汇报人：</a:t>
            </a:r>
            <a:endParaRPr lang="en-US" sz="1100"/>
          </a:p>
        </p:txBody>
      </p:sp>
      <p:sp>
        <p:nvSpPr>
          <p:cNvPr id="4" name="AutoShape 4"/>
          <p:cNvSpPr/>
          <p:nvPr/>
        </p:nvSpPr>
        <p:spPr>
          <a:xfrm>
            <a:off x="6887803" y="4487418"/>
            <a:ext cx="2077143" cy="4191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a:solidFill>
                  <a:srgbClr val="FFFFB3">
                    <a:alpha val="100000"/>
                  </a:srgbClr>
                </a:solidFill>
                <a:latin typeface="Microsoft Yahei"/>
                <a:ea typeface="Microsoft Yahei"/>
                <a:cs typeface="Microsoft Yahei"/>
              </a:rPr>
              <a:t>汇报时间：</a:t>
            </a:r>
            <a:endParaRPr lang="en-US" sz="1100"/>
          </a:p>
        </p:txBody>
      </p:sp>
      <p:sp>
        <p:nvSpPr>
          <p:cNvPr id="5" name="AutoShape 5"/>
          <p:cNvSpPr/>
          <p:nvPr/>
        </p:nvSpPr>
        <p:spPr>
          <a:xfrm>
            <a:off x="352425" y="345394"/>
            <a:ext cx="5497697" cy="4191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endParaRPr lang="en-US" sz="1100"/>
          </a:p>
        </p:txBody>
      </p:sp>
      <p:sp>
        <p:nvSpPr>
          <p:cNvPr id="6" name="AutoShape 6"/>
          <p:cNvSpPr/>
          <p:nvPr/>
        </p:nvSpPr>
        <p:spPr>
          <a:xfrm>
            <a:off x="9364826" y="329260"/>
            <a:ext cx="2473866" cy="508573"/>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FFFFB3">
                    <a:alpha val="100000"/>
                  </a:srgbClr>
                </a:solidFill>
                <a:latin typeface="Microsoft Yahei"/>
                <a:ea typeface="Microsoft Yahei"/>
                <a:cs typeface="Microsoft Yahei"/>
              </a:rPr>
              <a:t>ING</a:t>
            </a:r>
            <a:endParaRPr lang="en-US" sz="1100"/>
          </a:p>
        </p:txBody>
      </p:sp>
      <p:sp>
        <p:nvSpPr>
          <p:cNvPr id="7" name="AutoShape 7"/>
          <p:cNvSpPr/>
          <p:nvPr/>
        </p:nvSpPr>
        <p:spPr>
          <a:xfrm>
            <a:off x="4524375" y="1555068"/>
            <a:ext cx="3262273" cy="419156"/>
          </a:xfrm>
          <a:prstGeom prst="rect">
            <a:avLst/>
          </a:prstGeom>
        </p:spPr>
        <p:txBody>
          <a:bodyPr vert="horz" wrap="square" lIns="66008" tIns="33052" rIns="66008" bIns="33052"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2035790" y="2662128"/>
            <a:ext cx="2042564" cy="11772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700" b="1">
                <a:solidFill>
                  <a:schemeClr val="accent1">
                    <a:alpha val="100000"/>
                  </a:schemeClr>
                </a:solidFill>
                <a:latin typeface="Microsoft Yahei"/>
                <a:ea typeface="Microsoft Yahei"/>
                <a:cs typeface="Microsoft Yahei"/>
              </a:rPr>
              <a:t>目 录</a:t>
            </a:r>
          </a:p>
        </p:txBody>
      </p:sp>
      <p:sp>
        <p:nvSpPr>
          <p:cNvPr id="4" name="TextBox 4"/>
          <p:cNvSpPr txBox="1"/>
          <p:nvPr/>
        </p:nvSpPr>
        <p:spPr>
          <a:xfrm>
            <a:off x="2021882" y="3839418"/>
            <a:ext cx="2127531" cy="356454"/>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chemeClr val="accent1">
                    <a:alpha val="60000"/>
                  </a:schemeClr>
                </a:solidFill>
                <a:latin typeface="Microsoft Yahei"/>
                <a:ea typeface="Microsoft Yahei"/>
                <a:cs typeface="Microsoft Yahei"/>
              </a:rPr>
              <a:t>UE</a:t>
            </a:r>
          </a:p>
        </p:txBody>
      </p:sp>
      <p:sp>
        <p:nvSpPr>
          <p:cNvPr id="5" name="TextBox 5"/>
          <p:cNvSpPr txBox="1"/>
          <p:nvPr/>
        </p:nvSpPr>
        <p:spPr>
          <a:xfrm>
            <a:off x="4918085" y="1406395"/>
            <a:ext cx="6621780" cy="44253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特殊工种作业人员安全管理制度现状</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优化与改良方案</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实施与效果评估</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结论与建议</a:t>
            </a:r>
          </a:p>
        </p:txBody>
      </p:sp>
      <p:sp>
        <p:nvSpPr>
          <p:cNvPr id="6" name="AutoShape 6"/>
          <p:cNvSpPr/>
          <p:nvPr/>
        </p:nvSpPr>
        <p:spPr>
          <a:xfrm>
            <a:off x="6340996" y="373969"/>
            <a:ext cx="5497697" cy="4191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endParaRPr lang="en-US" sz="1100"/>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01</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477" r="31477"/>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655" r="32655"/>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51" r="32551"/>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
        <p:nvSpPr>
          <p:cNvPr id="31" name="AutoShape 31"/>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现有安全管理制度在实践中存在诸多不足，亟需优化与改良以提升作业安全水平。</a:t>
            </a:r>
            <a:endParaRPr lang="en-US" sz="1100"/>
          </a:p>
        </p:txBody>
      </p:sp>
      <p:sp>
        <p:nvSpPr>
          <p:cNvPr id="32" name="AutoShape 32"/>
          <p:cNvSpPr/>
          <p:nvPr/>
        </p:nvSpPr>
        <p:spPr>
          <a:xfrm>
            <a:off x="8406414" y="2594489"/>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社会经济发展对安全生产的要求不断提高，特殊工种作业人员的安全问题备受关注。</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5421" b="542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探讨特殊工种作业人员安全管理制度的优化策略与实践方法。</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如何有效改进特殊工种作业人员的安全管理制度，降低事故风险并提升作业安全绩效。</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研究目的与问题</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研究问题</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研究目的</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02</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Microsoft Yahei"/>
                <a:ea typeface="Microsoft Yahei"/>
                <a:cs typeface="Microsoft Yahei"/>
              </a:rPr>
              <a:t>特殊工种作业人员安全管理制度现状</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5042" r="5042"/>
          <a:stretch>
            <a:fillRect/>
          </a:stretch>
        </p:blipFill>
        <p:spPr>
          <a:xfrm>
            <a:off x="939482" y="1415327"/>
            <a:ext cx="4843295"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特殊工种作业人员安全管理制度是为了保障特殊工种作业人员的安全和健康而制定的，包括安全操作规程、安全防护措施、应急救援等方面的规定。</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这些制度通常由政府或企业制定，并要求特殊工种作业人员严格遵守。</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现有安全管理制度概述</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制度更新滞后</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随着技术的不断进步和产业的发展，一些传统的特殊工种作业面临新的安全风险和挑战，而现有制度可能未能及时更新，导致安全保障不足。</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执行力度不足</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由于监管不力、培训不足等原因，一些企业或个人在执行安全管理制度时存在漏洞，导致安全事故时有发生。</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缺乏灵活性</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现有制度可能过于僵化，未能根据不同工种的特点和实际情况做出灵活应对，影响安全管理的效果。</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现有安全管理制度的问题与挑战</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03</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Microsoft Yahei"/>
                <a:ea typeface="Microsoft Yahei"/>
                <a:cs typeface="Microsoft Yahei"/>
              </a:rPr>
              <a:t>优化与改良方案</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定期组织安全意识培训，确保员工了解安全操作规程和应急处理措施。</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安全意识培训</a:t>
            </a:r>
          </a:p>
        </p:txBody>
      </p:sp>
      <p:pic>
        <p:nvPicPr>
          <p:cNvPr id="5" name="Picture 5"/>
          <p:cNvPicPr>
            <a:picLocks noChangeAspect="1"/>
          </p:cNvPicPr>
          <p:nvPr/>
        </p:nvPicPr>
        <p:blipFill>
          <a:blip r:embed="rId2"/>
          <a:srcRect l="16750" r="16750"/>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针对特殊工种作业人员的专业技能进行培训，提高员工的安全操作技能。</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技能培训</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建立考核机制，对员工进行安全知识和技能的考核，合格者颁发认证证书。</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考核与认证</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方案一：加强安全培训与教育</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https://d.book118.com/517101155014006051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48</Paragraphs>
  <Slides>11</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11</vt:i4>
      </vt:variant>
    </vt:vector>
  </HeadingPairs>
  <TitlesOfParts>
    <vt:vector baseType="lpstr" size="15">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2024-09-23T22:55:07.974</cp:lastPrinted>
  <dcterms:created xsi:type="dcterms:W3CDTF">2024-09-23T14:55:07Z</dcterms:created>
  <dcterms:modified xsi:type="dcterms:W3CDTF">2024-09-23T14:55:09Z</dcterms:modified>
</cp:coreProperties>
</file>