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4B6AC-D8A6-4D1C-A652-C8D2347D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5D51A-4A9A-4C52-90AE-F4F81E07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84D4-ABB6-402B-A437-4FF35EB6A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5E47E-0745-4C25-A67B-1A450ACC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572D0-99DD-4686-A68E-CC05604A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0805B-C9B4-4C12-81E7-569092F1A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CDF48-C3B0-4717-881D-4311B10D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E035B-5C9B-4B7D-BA5C-BCE23C91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E29D2-4337-42DA-8150-5F73D886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76AB-581E-4694-8C27-38A85615F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0930E-3F67-41E1-86C9-EDC9B0EC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2003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斜视手术护理查房PPT\n## 1.斜视手术概述及护理重要性\n### 1.1斜视手术的定义与分类\n### 1.2斜视手术的适应症与禁忌症\n### 1.3斜视手术护理的重要性及作用\n## 2.斜视手术前护理准备\n### 2.1患者术前心理护理与沟通\n### 2.2患者术前眼部准备与检查\n### 2.3手术室环境及器械准备\n## 3.斜视手术中的护理配合\n### 3.1手术过程中的护理配合要点\n### 3.2术中患者生命体征监测与护理\n### 3.3术中并发症的预防与处理\n## 4.斜视手术后护理措施\n### 4.1术后患者眼部护理与观察\n### 4.2术后患者疼痛管理与舒适度改善\n### 4.3术后患者康复训练指导与督促\n## 5.斜视手术护理查房案例分析\n### 5.1典型斜视手术护理查房案例介绍\n### 5.2案例分析：护理措施与效果评价\n### 5.3案例总结与启示：持续改进护理质量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斜视手术护理查房PPT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斜视手术概述及护理重要性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斜视手术的定义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通过调整眼外肌功能来矫正眼球位置异常的手术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常见的斜视类型包括内斜视、外斜视、上斜视和下斜视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斜视手术的分类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根据手术方式分为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肌肉徙前术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根据手术部位分为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单眼手术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双眼手术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斜视手术的定义与分类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斜视手术的适应症与禁忌症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患有明显斜视症状的患者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经过非手术治疗无效或效果不佳的患者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需要进行双眼视功能训练的患者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患有急性眼部炎症或感染的患者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患有严重心血管疾病、糖尿病等全身疾病的患者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患有精神疾病或不能配合手术的患者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斜视手术护理的重要性及作用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保证手术顺利进行，提高手术成功率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减轻患者术前紧张情绪，提高患者满意度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预防和处理术后并发症，促进患者康复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：增强患者信心，提高手术配合度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：预防感染，促进伤口愈合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：提高患者双眼视功能，减少复发率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斜视手术前护理准备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向患者及家属解释手术目的、方法和效果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增强患者信心，减轻紧张情绪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提供心理支持，帮助患者度过手术期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了解患者病史、过敏史等信息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确认患者手术同意书和麻醉同意书签署情况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与患者及家属沟通术后注意事项和康复训练计划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患者术前心理护理与沟通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眼部准备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教会患者正确的眼部清洁方法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遵医嘱给予患者术前抗生素眼药水应用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避免患者在手术前过度用眼，减轻眼部疲劳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眼部检查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检查患者视力、眼压、眼球运动等功能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检查患者眼部炎症、感染等情况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根据检查结果评估患者手术适应症和禁忌症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患者术前眼部准备与检查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手术室环境及器械准备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保持手术室无菌、清洁、安静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调整手术室温度、湿度和光线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准备手术所需的无菌器械和敷料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确保手术器械完好、无锈蚀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按手术需求准备不同类型的手术器械和耗材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妥善消毒和固定手术器械，防止污染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斜视手术中的护理配合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https://d.book118.com/517102003010006054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斜视手术护理查房PPT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2024-09-28T04:03:52.878</cp:lastPrinted>
  <dcterms:created xsi:type="dcterms:W3CDTF">2024-09-27T20:03:52Z</dcterms:created>
  <dcterms:modified xsi:type="dcterms:W3CDTF">2024-09-27T20:03:54Z</dcterms:modified>
</cp:coreProperties>
</file>