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13968-F769-4A06-89A2-9C67755F0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F2416-8F7F-4C6F-AA0B-BA36965E9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7EFFDE-39EC-4E86-9CED-6F11EEF0D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743FB8-4DA7-4983-9141-3BBEE45D3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211C6F-9E5B-4DB4-B3C4-1DC1F068D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E0BDAA-95D3-4CDC-B98A-498EBFD2A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1EF178-1E84-4EFB-B17D-3990ACDB2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CFE3B5-8E8C-43C3-81E7-8213AACC7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3B04BB-89FA-4E1E-AEE1-C65B77724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0CE64-0D6F-4E68-A66D-CD0B442E7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D8C0B-AE41-4289-B95D-851C85545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10313014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选人用人工作整改措施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选人用人工作现状及问题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整改措施一：优化招聘流程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整改措施二：强化面试效果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整改措施三：加强员工入职后的管理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整改措施四：建立人才库和储备机制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选人用人工作现状及问题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目前公司主要依靠招聘网站和内部推荐进行招聘，缺乏多元化的招聘渠道，可能导致优秀人才无法及时被发掘。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招聘渠道单一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部分岗位的招聘需求不够明确，对候选人的要求不清晰，增加了筛选和面试的难度。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招聘需求不明确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6978" r="2697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188" r="1718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招聘流程缺乏统一的标准和规范，导致面试和评估过程存在较大的主观性。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招聘流程不规范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招聘环节的问题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面试过程不规范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面试过程中，部分面试官提问随意，缺乏结构性和针对性，影响了面试效果。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面试结果评估不科学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部分面试官在评估候选人时，过于依赖主观印象，缺乏客观的评估标准。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面试官专业能力不足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部分面试官缺乏专业知识和经验，无法准确评估候选人的能力和潜力。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8784" r="28784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面试环节的问题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部分新员工入职后，由于技能和经验不足，无法胜任岗位工作要求。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员工能力不足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员工适应能力差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250" r="22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部分员工适应新环境和新工作的能力较弱，需要较长时间才能融入团队。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部分员工在入职后，缺乏必要的培训和指导，导致工作表现不佳。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员工入职后的表现问题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整改措施一：优化招聘流程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362" r="2136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制定详细的招聘计划，明确招聘需求、职位和职责描述等信息。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0958" r="10958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建立严格的招聘流程，包括简历筛选、面试安排、评估和筛选等环节。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设立专门的招聘团队或部门，负责招聘工作的组织和实施。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建立完善的招聘流程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加强与招聘平台的合作，利用其资源和渠道优势进行招聘信息的推广。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在公司官网、社交媒体等渠道发布招聘信息，提高公司的知名度和吸引力。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490" r="149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916" r="3916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在招聘网站、社交媒体、校园招聘等渠道发布招聘信息，扩大信息覆盖面。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加强招聘信息的发布和宣传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除了传统的招聘网站和猎头公司外，积极尝试新的招聘渠道，如社交媒体、内部推荐等。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加强与高校、行业协会等组织的合作，开展校园招聘和行业人才推荐等活动。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运用人工智能和大数据技术，提高招聘的精准度和效率。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增加招聘渠道，提高招聘效率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整改措施二：强化面试效果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07" r="2380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32" r="2383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面试评估标准应综合考虑候选人的专业知识、沟通能力、团队协作、创新能力等多方面素质，确保全面评估候选人的综合能力。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建立综合评估体系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通过制定具体的量化评估指标，如对候选人的回答内容进行评分、对团队协作能力进行观察等，提高评估的客观性和可操作性。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制定量化评估指标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建立面试评估标准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https://d.book118.com/517103130142006042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2024-09-16T05:31:00.336</cp:lastPrinted>
  <dcterms:created xsi:type="dcterms:W3CDTF">2024-09-15T21:31:00Z</dcterms:created>
  <dcterms:modified xsi:type="dcterms:W3CDTF">2024-09-15T21:31:02Z</dcterms:modified>
</cp:coreProperties>
</file>