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CED5F-3F26-465E-87A1-F24F2DC2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8EBC4-5912-491B-B359-F98398E6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1FFF-0897-42A8-985A-35D5788F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19DCB-9C4C-4115-B2F0-0AC7D459E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F080A-4C75-414C-89AC-B66965F76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2AFD6-9D72-4C29-96AA-20BAFAFAD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641F1-A188-4E7C-8AF0-E6B72597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F27E0-DB2B-4174-95D4-C64C8E34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28162-30EF-472F-9357-787F2646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B1F26-2D8A-4831-AC31-9A239177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0F01-561E-4E13-839E-6E4BC164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5111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幼儿园业务技能培训总结报告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提高教师的专业素养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通过培训，使教师掌握幼儿园教育的最新理念和教学方法，提高教师的专业素养和教学能力。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通过培训，使教师更好地理解幼儿身心发展规律，掌握有效的教学策略，提升幼儿园整体教学质量。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通过培训，为教师的职业发展提供支持和帮助，促进教师的个人成长和职业晋升。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培训内容包括最新的幼儿教育理念、教育心理学理论等，使教师更好地理解幼儿教育的本质和意义。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幼儿教育理念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培训内容包括各种教学方法和技巧，如游戏化教学、情境教学等，使教师能够根据幼儿特点选择合适的教学方法。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培训内容包括幼儿园安全与卫生管理知识，提高教师的安全意识和卫生管理水平，保障幼儿身心健康。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安全与卫生管理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培训内容包括家庭教育理念和方法，帮助教师更好地指导家长进行家庭教育，促进家园共育。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家庭教育指导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邀请专家进行专题讲座，传递最新的教育理念和教学方法。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通过分析真实的幼儿园教学案例，使教师更好地理解教育理念和方法的应用。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组织教师进行互动研讨，分享教学经验和心得，促进教师之间的交流与合作。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通过实践操作活动，使教师亲身体验各种教学方法和技巧，提高教学能力。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专题讲座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互动研讨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通过发放问卷，了解参训教师对培训内容、形式、组织等方面的反馈。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观察参训教师在实际教学中的表现，评估培训成果的转化情况。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收集参训教师的意见和建议，了解他们对培训的满意度和改进需求。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参训教师对培训内容、形式和组织均给予了较高的评价，普遍认为培训针对性强、实用性强。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课堂观察结果显示，参训教师在培训后教学水平有明显提升，能够更加熟练地运用所学知识。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学员反馈显示，参训教师对培训的满意度较高，同时也提出了一些改进意见和建议。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将评估结果和改进建议反馈给参训教师，鼓励他们继续提升自己的业务技能。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根据评估反馈，进一步完善培训计划和方案，提高培训质量和效果。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根据评估结果，对培训内容、形式和组织进行总结和反思，提炼出成功经验和需要改进的地方。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掌握多种教学方法，如直观教学、游戏教学等，以提高幼儿学习兴趣和参与度。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能够根据幼儿年龄特点和兴趣，设计有趣、有意义的课程，促进幼儿全面发展。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有效管理课堂秩序，建立良好的师生关系，营造温馨、有序的学习环境。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https://d.book118.com/517105111000006042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2024-09-15T00:45:44.080</cp:lastPrinted>
  <dcterms:created xsi:type="dcterms:W3CDTF">2024-09-14T16:45:44Z</dcterms:created>
  <dcterms:modified xsi:type="dcterms:W3CDTF">2024-09-14T16:45:46Z</dcterms:modified>
</cp:coreProperties>
</file>