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31AE6-D45A-419F-8267-8EF3E8888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86435-A4A0-44CD-A535-14579D8FA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D97A8-BA45-48FA-BD4C-BC0DA39F2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A2BA9-7261-40E3-8700-859DAD351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8CC33E-A0C3-4C8D-A00C-733E6DB16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C345A5-3573-4398-B9DA-94CABB70D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446C01-5CA9-40BA-98BB-25C0E1AA2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2AE7A-A447-432A-BDDB-82E7776BA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CE3FB-42BC-4EBC-B02C-2D82AC617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6CFC0-7804-4D62-AFD7-C16C5F549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5EDD4-337B-4759-8538-2ECEDDE02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10164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安全管理办法中的安全设备和防护措施要求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常见安全设备类型及使用场景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安全设备选购、安装与验收流程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安全设备日常检查与维护保养方法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常见防护措施类型及使用场景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防护措施实施、评估与改进策略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安全设备概述与重要性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安全设备是指用于预防、控制、减少或消除事故危害，保障人身和财产安全的技术装备、设施或系统。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安全设备在企业的安全生产中发挥着至关重要的作用，它们能够及时发现并消除潜在的安全隐患，防止事故的发生，保障员工和企业的生命财产安全。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621" r="56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安全设备定义及作用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19" r="262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国家相关法律法规明确规定，企业必须配备符合国家标准和行业标准的安全设备，并确保其正常运行和有效使用。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国家法律法规要求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各行业也制定了相应的安全设备标准和规范，要求企业按照标准配备和使用安全设备，以确保生产过程中的安全。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行业标准和规范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法律法规对安全设备的要求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企业应建立安全设备采购和验收制度，明确采购流程、验收标准和责任人，确保采购的安全设备符合国家和行业标准。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安全设备采购和验收制度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企业应制定安全设备的安装、使用和维护制度，确保安全设备的正确安装、使用和定期维护，保持其良好的运行状态。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安全设备安装、使用和维护制度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企业应建立安全设备检查和评估制度，定期对安全设备进行检查和评估，确保其有效性和可靠性。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安全设备检查和评估制度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企业内部安全设备管理制度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常见安全设备类型及使用场景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用于扑灭初起火灾，适用于不同火灾类型，如干粉、泡沫、二氧化碳等。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提供灭火用水，通常安装在建筑物墙壁上，配备水带和水枪。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通过烟雾、温度等探测器实时监测火灾，及时发出警报。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具有防爆、抗冲击等特性，用于防止爆炸冲击波对人员和设备的伤害。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防爆门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采用特殊材料和结构，能够承受爆炸冲击，保护室内人员安全。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防爆窗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采用防爆外壳和特殊电路设计，防止电器设备引发爆炸事故。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防爆电器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防爆设备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避雷针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通过引导雷电电流入地，保护建筑物免受直击雷的危害。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用于保护电子设备免受雷电电磁脉冲的干扰和损坏。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接地装置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将建筑物内的金属构件与大地相连，降低雷电对建筑物的电位差。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防雷设备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采用特殊材质和锁具，提高门的防盗性能，防止非法入侵。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通过红外线、微波等探测器监测异常入侵行为，及时发出警报并通知相关人员。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监控摄像头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安装在重要区域和出入口，实时监控并记录现场情况，便于事后追查。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安全设备选购、安装与验收流程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292" r="9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选购原则及注意事项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选购的安全设备必须符合国家或行业相关标准，具备必要的安全认证，确保设备本身的安全性。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在满足安全性和适用性的前提下，优先选择技术先进、性能稳定、易于维护的安全设备。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根据实际需要，选购适用于特定场景和用途的安全设备，避免不必要的浪费和安全隐患。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在保障安全的前提下，综合考虑设备价格、使用寿命、维护成本等因素，选择性价比较高的安全设备。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在安装安全设备前，应对安装环境进行检查和评估，确保满足设备安装的要求和条件。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安装前准备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对安装过程进行全程监管，确保安装人员遵守相关规范和安全操作规程，防止安装过程中发生安全事故。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安装过程监管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在安装完成后，对安全设备进行调试和测试，确保设备正常运行并达到预期的安全效果。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调试与测试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对安装和调试过程中的重要步骤、测试结果等进行详细记录，形成完整的文档资料，以便后续维护和管理。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文档与记录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安装调试过程监管要点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验收合格标识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对于通过验收的安全设备，应贴上合格标识，标明设备名称、型号、生产日期、验收日期等信息，以便后续管理和使用。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根据安全设备的类型、用途和相关标准，制定具体的验收标准，包括设备性能、安全性、稳定性等方面的指标。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按照制定的验收标准，对安全设备进行逐项检查、测试和评估，确保设备符合验收标准。对于不符合标准的设备，应要求供应商进行整改或更换。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验收文档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对验收过程中的测试数据、评估结果等进行详细记录，形成完整的验收文档，作为设备交付使用和后续维护的依据。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验收标准及程序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安全设备日常检查与维护保养方法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https://d.book118.com/517110164033006041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2024-09-13T22:01:47.035</cp:lastPrinted>
  <dcterms:created xsi:type="dcterms:W3CDTF">2024-09-13T14:01:47Z</dcterms:created>
  <dcterms:modified xsi:type="dcterms:W3CDTF">2024-09-13T14:01:49Z</dcterms:modified>
</cp:coreProperties>
</file>