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253EE-F36A-4C42-BB80-73D08D7FA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F9587-DDBD-41A7-8E37-938DDA30B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2DD50-DF5E-4D5C-A1DE-4E4C85948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78892-EAF9-4763-9BA7-33D98A3C6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D6CD23-30C0-49B0-8E59-A93AE1B45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17E5A7-EA21-41E7-87DA-7E28FC03D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60A89-A8E6-44FB-8565-86E33FAD7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282C9-C59F-42B7-A445-A9F8E0F8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98086-103D-4A24-BB81-020F1D25A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CDD75-6C64-4F81-AC2C-F709FCE0D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D5A93-7848-421F-BA5E-5543D46FB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11120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智能垃圾分类系统的产业链与价值链分析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上游环节分析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中游环节分析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下游环节分析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产业发展趋势与挑战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产业链定义与构成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智能垃圾分类系统产业链是指围绕智能垃圾分类技术研发、设备制造、系统集成、运营服务等环节形成的上下游企业协作关系。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产业链构成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智能垃圾分类系统产业链主要包括技术研发、设备制造、系统集成、运营服务四个主要环节，每个环节都有相应的企业和机构参与。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智能垃圾分类系统产业链的核心是技术研发，包括人工智能、机器视觉、传感器等技术的研发和应用。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技术驱动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智能垃圾分类系统需要专业的设备制造厂商提供高质量的分类设备，如智能垃圾桶、分类机器人等。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设备制造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智能垃圾分类系统需要将不同厂商提供的设备和系统进行集成，确保整个系统的稳定性和高效性。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智能垃圾分类系统的运营服务包括设备安装、调试、维护等，确保系统的正常运行和用户体验。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运营服务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智能垃圾分类系统产业链特点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技术研发和设备制造是智能垃圾分类系统的上游环节，为整个产业链提供技术支持和设备保障。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系统集成环节将上游提供的设备和系统进行集成，形成完整的智能垃圾分类系统解决方案。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服务环节是智能垃圾分类系统的下游环节，负责将中游提供的解决方案应用到实际场景中，为用户提供优质的垃圾分类服务。同时，下游环节也是整个产业链的价值实现环节，通过提供有偿服务实现产业链的盈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产业链上下游关系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上游环节分析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传感器供应商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提供用于垃圾分类的各类传感器，如重量传感器、图像传感器等。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控制器供应商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为垃圾分类设备提供控制系统，包括PLC、单片机等。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机械部件供应商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提供垃圾分类设备所需的各类机械部件，如电机、减速机、轴承等。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硬件设备供应商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算法研发机构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专注于图像识别、深度学习等技术的研发，为垃圾分类提供核心技术支持。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将各类硬件设备、算法及软件集成到统一的垃圾分类系统中，确保系统稳定运行。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运维服务提供商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为垃圾分类系统提供持续的运维服务，包括设备维护、系统升级等。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技术研发与服务提供商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提供用于生产垃圾分类设备的塑料原料，如ABS、PC等。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塑料原料供应商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提供用于生产垃圾分类设备的金属原料，如不锈钢、铝合金等。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金属原料供应商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提供垃圾分类设备所需的各类电子元器件，如电阻、电容、二极管等。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电子元器件供应商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原材料与零部件供应商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中游环节分析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设备研发与设计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中游的智能垃圾分类设备制造商专注于研发和设计高效、准确的垃圾分类设备，包括智能识别传感器、机械臂、分选装置等。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设备生产与制造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制造商根据设计方案，采购原材料和零部件，组织生产和制造智能垃圾分类设备，确保产品质量和性能。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设备销售与推广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制造商通过销售渠道和推广活动，将智能垃圾分类设备推向市场，与下游客户建立合作关系。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智能垃圾分类设备制造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系统集成与解决方案提供商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提供商为客户提供技术支持和培训服务，确保客户能够熟练掌握智能垃圾分类系统的操作和维护技能。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技术支持与培训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提供商将智能垃圾分类设备与相关的软硬件系统进行集成，构建完整的智能垃圾分类系统，实现设备的互联互通和数据的实时传输。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系统集成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根据客户需求和场景特点，提供商定制个性化的智能垃圾分类解决方案，包括设备配置、系统优化、运营管理等。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解决方案定制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服务提供商定期对智能垃圾分类设备进行维护保养，包括清洁、润滑、紧固等，延长设备使用寿命。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升级改造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随着技术的不断进步和市场需求的变化，服务提供商对智能垃圾分类设备进行升级改造，提高设备的性能和适应性。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服务提供商负责智能垃圾分类设备的日常运营工作，包括设备巡检、故障排除、数据监测等，确保设备的稳定运行。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运营与维护服务提供商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https://d.book118.com/517111120022006036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2024-09-10T22:59:43.037</cp:lastPrinted>
  <dcterms:created xsi:type="dcterms:W3CDTF">2024-09-10T14:59:43Z</dcterms:created>
  <dcterms:modified xsi:type="dcterms:W3CDTF">2024-09-10T14:59:45Z</dcterms:modified>
</cp:coreProperties>
</file>