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E98FA-58F8-473B-BA59-8A970760B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9B3A1-C1BA-4CCB-A39A-012E14F03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D999A-95F1-4836-B8C4-DC08BA637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CBF50-AAF0-436C-869F-34D976E54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09601A-7688-4831-ADC7-163A2C9C3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CD4C81-937E-4451-93F8-D20A78CD9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C38188-B158-4742-92E5-7158FAB03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1A76A-4D99-47E8-B729-6A0054A1C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BFFF6-313A-4889-9F3D-FB97F5BD3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DCD7B-BEE8-470E-930D-FE20066E6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A1FCC-CF16-4D7B-8A5D-2A50B9FE1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1200015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简短的造价员年终工作总结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专业技能提升与知识拓展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存在问题分析与改进措施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客户关系维护与拓展策略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团队建设与协作精神培养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个人职业规划与展望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项目数量及规模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本年度共参与完成XX个造价咨询项目，涉及总建筑面积约XX万平方米，总投资额约XX亿元。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项目类型及特点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项目类型包括住宅、商业、工业等，具有多样性。在项目中遇到各种复杂情况，如设计变更、材料价格波动等，通过专业分析，成功解决了问题。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本年度完成项目概览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在项目预算编制过程中，通过精细化的管理和严格的审核，确保了预算的准确性，有效控制了成本。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造价预算准确性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在项目实施过程中，积极推行限额设计、合理采购等措施，有效降低了成本，提高了项目的经济效益。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造价控制成果展示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经过客户满意度调查，获得了客户的高度认可和好评，树立了良好的企业形象。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针对客户反馈的意见和建议，不断完善服务流程和提高服务质量，进一步提升了客户满意度。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客户满意度调查反馈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客户评价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通过参加培训和学习，提高了自己在造价领域的专业技能和知识水平。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荣誉获得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在本年度的工作中，获得了公司颁发的“优秀员工”荣誉称号，这是对自己工作的肯定和激励。同时，也积极参加行业内的交流活动，扩大了自己的人脉和影响力。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个人能力提升及荣誉获得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专业技能提升与知识拓展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在过去的一年中，我主动参加了多次与造价相关的专业培训课程，如工程造价管理、工程招投标与合同管理、建设工程造价案例分析等，不断提升自己的专业素养。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积极参加各类专业培训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通过系统的学习和准备，我顺利通过了造价员资格考试，获得了相应的资格证书，为更好地履行工作职责打下了坚实基础。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成功考取造价员资格证书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参加培训学习及证书考取情况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行业动态关注及市场趋势分析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持续关注行业动态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我积极关注国家及地方政策调整、行业标准变化、新材料和新技术的应用等行业动态，以便及时调整工作策略和方向。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深入分析市场趋势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结合所参与的工程项目和市场调研数据，我对当前建筑市场的造价趋势进行了深入分析，为企业的决策提供了有力支持。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通过不断学习和实践，我已熟练掌握了多种新型造价软件的应用技巧，如广联达、斯维尔等，大幅提高了工作效率和准确性。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熟练掌握新型造价软件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对于软件的新功能和新模块，我总是保持好奇心和探索精神，通过尝试和实践将其应用到实际工作中，不断提升自己的技能水平。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积极探索软件新功能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新型造价软件应用掌握程度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积极参与团队协作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我深知团队协作的重要性，因此总是积极参与团队讨论和协作，与同事共同解决工作中遇到的问题和挑战。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有效提升沟通能力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通过不断的实践和学习，我已能够清晰、准确地表达自己的观点和想法，同时也能够认真倾听他人的意见和建议，有效提升了与团队成员的沟通能力。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团队协作和沟通能力增强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存在问题分析与改进措施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在项目执行过程中，由于部分材料价格波动及设计变更等原因，导致实际成本超出预算。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预算超支问题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工期延误现象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458" r="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受天气、供应链等因素的影响，部分项目未能按照原定计划完成，造成工期延误。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在项目执行过程中，与业主、设计方、施工方等沟通协调不够顺畅，有时影响工作进度。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项目执行中遇到的主要困难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27" b="91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工作中不足之处自我剖析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专业技能提升不足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在造价领域，新材料、新工艺不断涌现，自身在专业技能方面提升不够快。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对市场动态把握不够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在材料价格、人工成本等方面的市场变化敏感度不够，有时影响预算准确性。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团队协作有待加强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在日常工作中，与团队成员的协作和沟通有时不够充分，影响工作效率。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建立更加完善的成本监控体系，密切关注市场动态，及时调整预算方案。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378" r="1237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加强成本控制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积极参加行业培训和学习交流，不断提高自身专业技能水平。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定期组织团队会议，加强内部沟通和协作，共同应对工作中的挑战。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针对问题制定具体解决方案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https://d.book118.com/517112000153006051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2024-09-25T03:21:55.116</cp:lastPrinted>
  <dcterms:created xsi:type="dcterms:W3CDTF">2024-09-24T19:21:55Z</dcterms:created>
  <dcterms:modified xsi:type="dcterms:W3CDTF">2024-09-24T19:21:57Z</dcterms:modified>
</cp:coreProperties>
</file>