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53282E-C096-4156-83A9-929DDD0F9F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BFDD49-BBDA-45FD-A87F-29D17DA4C0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3549FE-F968-4FF4-816E-BFC9CC40E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2296CA-7727-4C03-840C-EAE5D1DC63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36264A-EB57-4A34-808E-A8CF2724E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0B0A40-740A-4456-9966-3D30BCAA4D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8AE0CF-4F81-4AE5-A167-6283BF9F3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E666B8-801F-4CAA-A43B-AD6E046E6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E02C17-9173-4ABC-B351-E8C943DA0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BE806E-EE33-45BA-B0CC-71076CA944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ACF206-B89A-4B49-BB95-1FCA8F49E3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711205014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护理管路标识规范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管路标识规范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管路标识的内容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管路标识的管理与维护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管路标识的培训与教育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通过规范化的标识，减少护理过程中的错误和事故，提高患者的安全保障。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70" r="1377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提升工作效率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统一管理标准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明确的标识有助于护理人员快速识别管路，减少查找和核实时间，提高工作效率。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制定统一的标识规范，有助于医院内部管理的标准化和规范化，提升服务质量。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醒目的标识可以提醒护理人员注意管路的种类、用途和注意事项，降低操作风险。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警示作用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标识上的文字和图形可以准确传递管路的相关信息，避免信息误解或混淆。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信息传递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规范的标识设计有助于护理人员迅速识别管路，缩短紧急情况下的响应时间。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快速识别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管路标识规范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应选择清晰、易辨识的颜色，如蓝色、绿色等，以便在医疗环境中快速识别。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应使用简洁、易读的字体，避免使用过于花哨或装饰性的字体，以确保信息传递的准确性和效率。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字体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标识的颜色与字体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0" r="40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应选择耐用、防水、不易脱落的材质，如塑料、不干胶等，以确保标识在医疗设备上长时间保持清晰可见。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应根据管路的直径和长度，选择合适大小的标识，以确保标识能够覆盖管路并清晰地显示相关信息。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标识的材质与尺寸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尺寸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标识的张贴位置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在张贴标识时，应保持标识的平整、无气泡、无褶皱，以确保信息的清晰度和可读性。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应将标识张贴在管路的起始端、转向处、连接处等关键位置，以便医护人员能够快速了解管路的走向、连接的设备等信息。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管路标识的内容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管路的名称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标识管路的名称，如“氧气管道”、“静脉输液管”等，应清晰、简洁，易于识别。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对于多条管路，应分别标识，避免混淆。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https://d.book118.com/517112050145006033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2024-09-07T09:42:24.448</cp:lastPrinted>
  <dcterms:created xsi:type="dcterms:W3CDTF">2024-09-07T01:42:24Z</dcterms:created>
  <dcterms:modified xsi:type="dcterms:W3CDTF">2024-09-07T01:42:26Z</dcterms:modified>
</cp:coreProperties>
</file>