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73FAEC-4726-4547-87D7-F82344367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F0887E-CD2B-4117-82BA-E9A2F8B749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66314C-AF8F-4C12-ABD1-9E6805BA43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6B4207-C973-4FCC-A5CB-5ED9C14ED3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E7495D-6D86-4649-9EBC-4E1E3C36F1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6BE4F3-04E8-40DE-980B-9CE821211F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A4042D-516D-48F6-AE5E-1E3C4A97A5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26A119-BEC5-498C-97B8-1F00FEB3E8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A013CA-8314-454C-97D2-4C5D8EC9EC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C66E99-D3CA-4A05-AB97-55973F0FD9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80B06A-5542-4A3C-8E61-6036AA1730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11302506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放射诊疗在呼吸系统疾病治疗中的应用</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放射诊疗技术概述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放射诊疗在呼吸系统疾病中的应用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放射诊疗优势与局限性分析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临床实践案例分享与经验总结</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放射诊疗在呼吸系统疾病中的挑战与前景</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放射诊疗在呼吸系统疾病治疗中的应用日益广泛，其目的在于通过放射线技术诊断和治疗呼吸系统疾病，提高患者的生活质量和预后。</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随着医学技术的不断发展，放射诊疗技术不断更新和完善，为呼吸系统疾病的治疗提供了更多的选择和手段。</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目前，呼吸系统疾病的诊断和治疗仍面临许多挑战，如早期诊断困难、治疗手段有限、预后不佳等。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因此，探索新的诊断和治疗手段对于提高呼吸系统疾病的治疗效果和患者生存率具有重要意义。</a:t>
            </a:r>
          </a:p>
        </p:txBody>
      </p:sp>
      <p:pic>
        <p:nvPicPr>
          <p:cNvPr id="7" name="Picture 7"/>
          <p:cNvPicPr>
            <a:picLocks noChangeAspect="1"/>
          </p:cNvPicPr>
          <p:nvPr/>
        </p:nvPicPr>
        <p:blipFill>
          <a:blip r:embed="rId2"/>
          <a:srcRect t="3220" b="322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3618" r="1361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6178" b="617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呼吸系统疾病是一类常见的疾病，包括肺癌、肺炎、慢性阻塞性肺疾病等，严重危害人类健康。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呼吸系统疾病现状及挑战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放射诊疗技术概述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利用放射性物质或设备产生的射线，对人体内部进行医学诊断和治疗的技术。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通过射线与人体组织相互作用，产生不同的物理和化学效应，从而获取组织器官的形态、结构和功能信息，为疾病的诊断和治疗提供依据。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放射诊疗定义与原理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放射诊疗原理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放射诊疗定义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利用X射线穿透人体组织，形成影像，用于诊断骨折、肺部疾病等。</a:t>
            </a:r>
          </a:p>
        </p:txBody>
      </p:sp>
      <p:pic>
        <p:nvPicPr>
          <p:cNvPr id="6" name="Picture 6"/>
          <p:cNvPicPr>
            <a:picLocks noChangeAspect="1"/>
          </p:cNvPicPr>
          <p:nvPr/>
        </p:nvPicPr>
        <p:blipFill>
          <a:blip r:embed="rId2"/>
          <a:srcRect l="16626" r="1662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X射线检查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采用X射线旋转扫描人体，通过计算机重建图像，可显示人体内部结构的细节，用于诊断肿瘤、炎症等。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CT检查</a:t>
            </a:r>
          </a:p>
        </p:txBody>
      </p:sp>
      <p:pic>
        <p:nvPicPr>
          <p:cNvPr id="10" name="Picture 10"/>
          <p:cNvPicPr>
            <a:picLocks noChangeAspect="1"/>
          </p:cNvPicPr>
          <p:nvPr/>
        </p:nvPicPr>
        <p:blipFill>
          <a:blip r:embed="rId3"/>
          <a:srcRect l="16000" r="16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利用放射性核素标记的药物或生物活性物质，追踪其在人体内的分布和代谢情况，用于诊断甲状腺疾病、肿瘤等。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核医学检查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常见放射诊疗方法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技术发展趋势</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放射诊疗设备趋向数字化和智能化，提高图像质量和诊断效率。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将不同放射诊疗技术融合，提供更全面的疾病信息。</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结合基因测序等精准医疗技术，实现个体化诊断和治疗。</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借助互联网技术，实现远程放射诊疗，缓解医疗资源分布不均的问题。</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数字化和智能化</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多模态融合</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精准医疗</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远程医疗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放射诊疗在呼吸系统疾病中的应用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018" b="401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20" b="22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728" b="1172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肺癌早期诊断与治疗</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低剂量CT扫描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采用低剂量CT扫描进行肺癌筛查，能够降低患者的辐射剂量，同时提高早期肺癌的检出率。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PET-CT检查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PET-CT检查在肺癌分期、淋巴结转移和远处转移评估中具有重要价值，有助于制定个性化的治疗方案。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立体定向放射治疗</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针对早期肺癌患者，立体定向放射治疗可实现高精度、高剂量的照射，提高治疗效果。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50" r="16650"/>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通过放射学技术评估COPD患者的肺功能，如肺活量、通气功能等，为疾病诊断和治疗提供依据。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肺功能评估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COPD患者常伴有肺部炎症，放射学检查可帮助评估炎症程度和范围，指导抗炎治疗。</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肺部炎症评估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针对COPD患者的缺氧症状，放射诊疗可辅助氧疗和呼吸机治疗，改善患者的生活质量。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氧疗与呼吸机治疗</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慢性阻塞性肺疾病（COPD）评估与治疗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肺功能测试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通过放射学技术进行肺功能测试，了解支气管哮喘患者的呼吸功能状况，指导治疗。</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支气管热成形术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针对部分严重支气管哮喘患者，可采用支气管热成形术，通过放射学技术精确定位并消融气道平滑肌，降低气道高反应性。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气道炎症评估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放射学检查可帮助评估支气管哮喘患者的气道炎症程度和范围，为治疗提供依据。</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支气管哮喘诊断与治疗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https://d.book118.com/517113025066006033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2024-09-06T22:07:49.935</cp:lastPrinted>
  <dcterms:created xsi:type="dcterms:W3CDTF">2024-09-06T14:07:49Z</dcterms:created>
  <dcterms:modified xsi:type="dcterms:W3CDTF">2024-09-06T14:07:51Z</dcterms:modified>
</cp:coreProperties>
</file>