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FCF18-01B8-47B3-AC92-4E7E573B8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6A940-F47C-47F6-8C94-DA807010D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F32EE-BEB4-4F72-9E84-6C9F461D4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151CF-5DD8-49D7-8C5D-330228682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BDAC94-E7CC-4EA3-8F55-A0F77162B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BFFC14-69CC-499C-95A2-6CDCED9A2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6ACAC4-82FE-4BB7-804B-E7A3EF982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9106F-5353-473B-8AAB-74AF7E745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1254C-08AD-4FC1-815E-FE36DEC1D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49F94-2BBD-47F4-AE21-05F379FA6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10612-1340-47C1-B62C-16739599B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131020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金蝶软件流程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金蝶软件概述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金蝶软件的安装与配置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金蝶软件的使用流程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金蝶软件的优化与维护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金蝶软件与其他软件的集成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金蝶软件的发展趋势与展望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金蝶软件概述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523" b="7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金蝶软件简介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金蝶软件是一家中国领先的企业管理软件及互联网服务供应商，成立于1993年，总部位于深圳。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金蝶软件致力于为企业提供数字化、智能化的企业互联网服务，涵盖财务管理、供应链管理、人力资源管理等领域。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金蝶软件以“让天下没有难管的生意”为使命，致力于为企业提供高效、便捷、智能的管理工具和服务。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75049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1993年，金蝶软件成立，初期主要从事财务软件的研发和销售。</a:t>
            </a:r>
          </a:p>
        </p:txBody>
      </p:sp>
      <p:sp>
        <p:nvSpPr>
          <p:cNvPr id="7" name="Freeform 7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887964" y="3802911"/>
            <a:ext cx="2562225" cy="1514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2012年，金蝶软件发布云管理产品“金蝶云”，正式进军企业互联网市场。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346021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1998年，金蝶软件开始进军企业管理软件市场，推出K/3系列产品，为企业提供全面的管理解决方案。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116992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2005年，金蝶软件开始布局企业互联网服务，推出友商网，为企业提供在线财务管理、进销存管理等互联网服务。</a:t>
            </a:r>
          </a:p>
        </p:txBody>
      </p:sp>
      <p:sp>
        <p:nvSpPr>
          <p:cNvPr id="22" name="Freeform 22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金蝶软件的发展历程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金蝶软件广泛应用于各行各业的企业管理领域，包括财务管理、供应链管理、人力资源管理等。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在供应链管理领域，金蝶软件提供进销存管理、物流管理、库存管理等解决方案，帮助企业实现供应链的数字化管理。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金蝶软件的应用领域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在财务管理领域，金蝶软件提供全面的财务管理解决方案，包括财务核算、报表分析、预算管理等功能。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在人力资源管理领域，金蝶软件提供人事管理、薪酬福利、绩效管理等解决方案，帮助企业提升人力资源管理效率。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金蝶软件的安装与配置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准备安装环境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确保计算机满足金蝶软件的最低配置要求，如操作系统、内存、硬盘空间等。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下载安装程序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从金蝶官网或授权渠道下载对应版本的安装程序。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运行安装程序，按照提示完成软件的安装过程。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安装组件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根据需要选择安装金蝶软件的各种组件，如数据库、服务器等。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金蝶软件的安装步骤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金蝶软件的配置流程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系统设置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用户权限设置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进行系统参数设置，如设置公司名称、启用模块等。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根据实际需求，设置不同用户的权限，确保数据安全。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启动软件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数据库连接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打开金蝶软件应用程序。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建立与数据库的连接，确保软件能够正常读写数据。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根据需要生成各类报表，如财务、进销存等。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系统参数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设置软件的基本参数，如启用模块、启用账套等。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配置软件与数据库的连接信息，包括数据库类型、服务器地址、用户名和密码等。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设置不同用户的角色和权限，确保数据的安全性和保密性。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报表模板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预设各类报表的格式和内容，方便用户快速生成所需报表。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金蝶软件的配置参数说明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金蝶软件的使用流程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账套建立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根据企业实际情况，新建一个账套，并设置账套名称、启用会计期间等基本信息。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账套备份与恢复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为确保数据安全，定期对账套数据进行备份，并在需要时进行恢复操作。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账套修改与删除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如需对账套信息进行修改或删除，需在账套管理模块中进行相应操作。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账套管理流程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https://d.book118.com/517113102005006030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2024-09-01T10:41:20.502</cp:lastPrinted>
  <dcterms:created xsi:type="dcterms:W3CDTF">2024-09-01T02:41:20Z</dcterms:created>
  <dcterms:modified xsi:type="dcterms:W3CDTF">2024-09-01T02:41:22Z</dcterms:modified>
</cp:coreProperties>
</file>