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AA2565-078C-4A17-ACED-E6D95B519B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F273CC-FF50-497E-944A-A14FF15545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0DB411-3847-4FC9-BF77-E3DA4FB966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CC11296-4FD2-4144-A5C2-A3F114C4AE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45DB8C8-0239-44A0-A838-106419BE8D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DCE421-F9AA-490A-BA12-D1603629C2F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7AC26C6-E554-42C3-B3FF-6AF33E334FB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1F8F62-C959-461A-9B6E-8ACC969E08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10359D-83E7-4657-9925-D86831A661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2F21DA-18E6-45F2-A8E4-2CF644F019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67F48F-7C3E-46CE-83A2-E22567A582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1.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711502202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741420" y="1127760"/>
            <a:ext cx="4236720" cy="4236720"/>
          </a:xfrm>
          <a:prstGeom prst="ellipse">
            <a:avLst/>
          </a:prstGeom>
          <a:noFill/>
          <a:ln w="38100">
            <a:solidFill>
              <a:srgbClr val="60858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797775" y="1881829"/>
            <a:ext cx="5701617" cy="1840881"/>
          </a:xfrm>
          <a:prstGeom prst="rect">
            <a:avLst/>
          </a:prstGeom>
          <a:solidFill>
            <a:srgbClr val="D2EB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0000" r="4500" b="14923"/>
          <a:stretch>
            <a:fillRect/>
          </a:stretch>
        </p:blipFill>
        <p:spPr>
          <a:xfrm>
            <a:off x="9631680" y="0"/>
            <a:ext cx="2240281" cy="4162886"/>
          </a:xfrm>
          <a:prstGeom prst="rect">
            <a:avLst/>
          </a:prstGeom>
        </p:spPr>
      </p:pic>
      <p:sp>
        <p:nvSpPr>
          <p:cNvPr id="7" name="TextBox 7"/>
          <p:cNvSpPr txBox="1"/>
          <p:nvPr/>
        </p:nvSpPr>
        <p:spPr>
          <a:xfrm>
            <a:off x="2106772" y="2383155"/>
            <a:ext cx="7537749" cy="86296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42656C">
                    <a:alpha val="100000"/>
                  </a:srgbClr>
                </a:solidFill>
                <a:latin typeface="Microsoft Yahei"/>
                <a:ea typeface="Microsoft Yahei"/>
                <a:cs typeface="Microsoft Yahei"/>
              </a:rPr>
              <a:t>地质灾害危险性评估报告的编制</a:t>
            </a:r>
          </a:p>
        </p:txBody>
      </p:sp>
      <p:cxnSp>
        <p:nvCxnSpPr>
          <p:cNvPr id="8" name="Connector 8"/>
          <p:cNvCxnSpPr/>
          <p:nvPr/>
        </p:nvCxnSpPr>
        <p:spPr>
          <a:xfrm flipH="1">
            <a:off x="6747999" y="827557"/>
            <a:ext cx="894873" cy="843737"/>
          </a:xfrm>
          <a:prstGeom prst="line">
            <a:avLst/>
          </a:prstGeom>
          <a:ln w="19050">
            <a:solidFill>
              <a:srgbClr val="60858D">
                <a:alpha val="100000"/>
              </a:srgbClr>
            </a:solidFill>
            <a:prstDash val="solid"/>
          </a:ln>
        </p:spPr>
      </p:cxnSp>
      <p:cxnSp>
        <p:nvCxnSpPr>
          <p:cNvPr id="9" name="Connector 9"/>
          <p:cNvCxnSpPr/>
          <p:nvPr/>
        </p:nvCxnSpPr>
        <p:spPr>
          <a:xfrm flipH="1">
            <a:off x="6677058" y="1459731"/>
            <a:ext cx="894873" cy="843737"/>
          </a:xfrm>
          <a:prstGeom prst="line">
            <a:avLst/>
          </a:prstGeom>
          <a:ln w="19050">
            <a:solidFill>
              <a:srgbClr val="60858D">
                <a:alpha val="100000"/>
              </a:srgbClr>
            </a:solidFill>
            <a:prstDash val="solid"/>
          </a:ln>
        </p:spPr>
      </p:cxnSp>
      <p:cxnSp>
        <p:nvCxnSpPr>
          <p:cNvPr id="10" name="Connector 10"/>
          <p:cNvCxnSpPr/>
          <p:nvPr/>
        </p:nvCxnSpPr>
        <p:spPr>
          <a:xfrm flipH="1">
            <a:off x="3741420" y="4038877"/>
            <a:ext cx="894873" cy="843737"/>
          </a:xfrm>
          <a:prstGeom prst="line">
            <a:avLst/>
          </a:prstGeom>
          <a:ln w="19050">
            <a:solidFill>
              <a:srgbClr val="60858D">
                <a:alpha val="100000"/>
              </a:srgbClr>
            </a:solidFill>
            <a:prstDash val="solid"/>
          </a:ln>
        </p:spPr>
      </p:cxnSp>
      <p:cxnSp>
        <p:nvCxnSpPr>
          <p:cNvPr id="11" name="Connector 11"/>
          <p:cNvCxnSpPr/>
          <p:nvPr/>
        </p:nvCxnSpPr>
        <p:spPr>
          <a:xfrm flipH="1">
            <a:off x="3640254" y="4687035"/>
            <a:ext cx="894873" cy="843737"/>
          </a:xfrm>
          <a:prstGeom prst="line">
            <a:avLst/>
          </a:prstGeom>
          <a:ln w="19050">
            <a:solidFill>
              <a:srgbClr val="60858D">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031916" y="1278557"/>
            <a:ext cx="2830542" cy="11747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5700" b="1">
                <a:solidFill>
                  <a:srgbClr val="42656C">
                    <a:alpha val="100000"/>
                  </a:srgbClr>
                </a:solidFill>
                <a:latin typeface="微软雅黑"/>
                <a:ea typeface="微软雅黑"/>
                <a:cs typeface="微软雅黑"/>
              </a:rPr>
              <a:t>目 录</a:t>
            </a:r>
            <a:endParaRPr lang="en-US" sz="1100"/>
          </a:p>
        </p:txBody>
      </p:sp>
      <p:sp>
        <p:nvSpPr>
          <p:cNvPr id="4" name="TextBox 4"/>
          <p:cNvSpPr txBox="1"/>
          <p:nvPr/>
        </p:nvSpPr>
        <p:spPr>
          <a:xfrm>
            <a:off x="4487772" y="907139"/>
            <a:ext cx="6821696" cy="5454353"/>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地质灾害基础知识</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评估方法与技术</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评估实践与案例</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结论与建议</a:t>
            </a:r>
          </a:p>
        </p:txBody>
      </p:sp>
      <p:pic>
        <p:nvPicPr>
          <p:cNvPr id="5" name="Picture 5"/>
          <p:cNvPicPr>
            <a:picLocks noChangeAspect="1"/>
          </p:cNvPicPr>
          <p:nvPr/>
        </p:nvPicPr>
        <p:blipFill>
          <a:blip r:embed="rId3"/>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01</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引言</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地质灾害危险性评估报告的编制旨在评估地质灾害对人类生命财产安全的潜在威胁，为灾害防治和风险管理提供科学依据。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随着全球气候变化和人类工程活动的加剧，地质灾害的发生频率和危害程度不断上升，对人类社会和经济发展造成了严重影响。因此，进行地质灾害危险性评估是十分必要的。</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评估范围</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评估范围应明确界定，包括具体的地理区域、评估对象（如特定工程或建设项目）以及评估的时间段。</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限制</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由于地质灾害危险性评估受到多种因素的影响，如地质环境复杂多变、数据资料的不完整性和不确定性等，评估结果可能存在一定的局限性和误差。因此，评估结果应谨慎使用，并结合实际情况进行修正和完善。</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评估范围和限制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02</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地质灾害基础知识</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715" r="16715"/>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633" r="17633"/>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斜坡上的岩土体在重力作用下，沿着一定的软弱面或软弱带整体下滑的现象。</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滑坡</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山区沟谷中，由暴雨、冰雪融水等水源激发的，含有大量泥沙石块的特殊洪流。</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泥石流</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陡峭斜坡上的岩土体在重力作用下突然脱离母体崩落、滚动、堆积在坡脚（或沟谷）的地质现象。</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崩塌</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地表岩、土体在自然或人为因素作用下，向下陷落，并在地面形成塌陷坑（洞）的一种地质现象。</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地面塌陷</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地质灾害类型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https://d.book118.com/517115022020006032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31</Paragraphs>
  <Slides>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8</vt:i4>
      </vt:variant>
    </vt:vector>
  </HeadingPairs>
  <TitlesOfParts>
    <vt:vector baseType="lpstr" size="13">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2024-09-04T17:57:55.431</cp:lastPrinted>
  <dcterms:created xsi:type="dcterms:W3CDTF">2024-09-04T09:57:55Z</dcterms:created>
  <dcterms:modified xsi:type="dcterms:W3CDTF">2024-09-04T09:57:57Z</dcterms:modified>
</cp:coreProperties>
</file>