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A1848-AD48-44BE-8D7F-7EE0268B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F437F-5C31-4B8E-BEEE-76785BEA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810B4-DDC1-4EFC-AC86-6DFDB09A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6310B-1474-4852-9838-EDE2789B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FF9EF-DA15-4315-9B94-5351B855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1AD05-024B-4E26-892E-77163602B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6C1099-E410-40D4-AC84-7D084168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9D5E9-443E-4CB2-BD19-9C4062C1B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95241-20C3-4D7B-87A2-398361BB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50D74-AB79-49D2-83DE-6FCBC7A4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602DA-60CA-4E85-9B4C-3A1816AB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5042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静电危害的发现与控制措施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静电危害发现途径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静电安全防护用品及设备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静电定义及产生原因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静电是指静止状态下的电荷，通常是由不同物质接触或摩擦而产生的。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物质接触或摩擦时，电子会从一种物质转移到另一种物质上，使得一个物体带负电，另一个物体带正电。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人体接触带电物体时，会受到电击，造成不同程度的伤害。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火灾和爆炸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静电放电产生的火花可能引燃易燃物质，引发火灾或爆炸。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电磁干扰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静电放电产生的电磁脉冲可能对电子设备造成干扰或损坏。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在石油化工、粉体加工、印刷等行业中，静电危害可能导致生产事故和产品质量问题。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17" r="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静电放电可能对医疗设备和患者造成危害，如干扰心电图监测、电击患者等。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人们日常生活中经常遇到静电现象，如衣物摩擦产生的静电会吸附灰尘，影响美观和卫生。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静电危害影响范围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静电危害发现途径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45" r="22645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通过肉眼或借助放大镜、显微镜等工具直接观察静电现象，如尘埃吸附、火花放电等。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通过观察静电对其他物体的影响来判断静电的存在，如静电引起的物体位移、变形等。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间接观察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静电电压测量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使用静电电压表等专用仪器测量物体表面的静电电压，以判断静电的强弱。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静电电量测量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通过测量物体所带电荷量来推算静电的危害程度，可使用电荷计等设备进行测量。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38" r="2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在实验室内模拟静电产生的环境和条件，观察并记录静电现象，以研究静电的危害。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现场实验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在实际生产或工作场所进行静电实验，以更真实地了解静电对环境和设备的影响。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静电危害控制措施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控制静电产生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通过改进生产工艺、设备结构和操作管理等措施，减少静电的产生和积累。例如，采用导电性好的材料、增加设备接地等。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提高环境湿度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保持环境湿度在适宜范围内，可以有效减少静电的产生和积累。例如，使用加湿器等设备提高室内湿度。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采用抗静电剂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在易产生静电的物体表面涂抹抗静电剂，可以增加物体表面的导电性，减少静电的产生和积累。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将产生静电的物体通过接地线与大地相连，使静电通过接地线导入大地，从而消除静电危害。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646" b="12646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接地消除法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采用静电中和器产生与原有静电极性相反的电荷，使两种电荷中和，从而消除静电危害。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中和消除法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将易受到静电危害的物体用导电性好的材料加以屏蔽，避免静电对其产生影响。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屏蔽保护法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https://d.book118.com/517115042041006030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2024-09-01T19:35:49.923</cp:lastPrinted>
  <dcterms:created xsi:type="dcterms:W3CDTF">2024-09-01T11:35:49Z</dcterms:created>
  <dcterms:modified xsi:type="dcterms:W3CDTF">2024-09-01T11:35:52Z</dcterms:modified>
</cp:coreProperties>
</file>