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0B3C4-7B74-4D81-AF94-1A57994B7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942BB-89EF-4B7A-9F59-E070C2290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94762-3772-459E-AE64-5FEF0B8C4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15AA1-C37B-4A21-8DB1-F07A64DB0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00698-B229-42A8-A564-F75CBD133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A00791-8775-45B2-91B3-3AE825D45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091A90-96D1-4EC3-89A3-EADD75D6F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A19D3-A12C-4568-9038-7D75743AA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3A02D-C588-4087-9BCC-059130D1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E9BDC-B013-42D2-A710-93C8C2FC3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D8959-6B29-4EAD-A49D-1C4C76F85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21151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区域经济社会发展的大数据环境与政策研究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大数据环境下区域经济社会发展现状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大数据环境下区域经济社会发展政策研究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大数据环境下区域经济社会发展面临的挑战与机遇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大数据环境下区域经济社会发展的未来趋势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大数据时代的来临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随着互联网、物联网、云计算等技术的快速发展，大数据已经成为推动经济社会发展的重要力量。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区域经济社会发展的新需求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传统的区域经济社会发展模式已经难以适应新时代的需求，需要借助大数据等技术手段进行创新和转型。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政策研究的重要性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政策是推动区域经济社会发展的关键，而基于大数据的政策研究可以更加科学、精准地制定和实施政策，促进区域经济社会发展。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研究目的：本研究旨在探究大数据环境对区域经济社会发展的影响，以及如何利用大数据技术为政策制定和实施提供支持。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研究问题：本研究将围绕以下几个问题展开研究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大数据环境对区域经济社会发展的影响是什么？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如何利用大数据技术为政策制定和实施提供支持？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基于大数据的政策制定和实施存在哪些挑战和机遇？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本研究将采用文献综述、案例分析、问卷调查等方法进行研究。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本研究将利用政府公开数据、企业数据、社会调查数据等多种数据来源进行分析和研究。同时，还将结合相关文献和案例进行深入分析和探讨。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大数据环境下区域经济社会发展现状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大数据为政府提供了更全面、准确的信息，有助于提高决策的科学性和有效性。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政府决策支持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产业优化升级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城市规划与管理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通过对大数据的挖掘和分析，可以了解产业发展趋势，优化产业结构，促进产业升级。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大数据可以帮助城市管理者更好地了解城市运行状况，提高城市规划和管理水平。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大数据在区域经济社会发展中的应用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042" r="29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不同地区的经济社会发展水平存在较大差异，一些地区发展较快，而另一些地区则相对滞后。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经济发展不平衡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部分地区产业结构单一，过度依赖某一产业，导致经济发展缺乏稳定性和可持续性。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产业结构不合理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创新是推动经济社会发展的重要动力，但当前一些地区创新能力不足，制约了经济社会发展。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区域经济社会发展现状分析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大数据能够快速处理和分析大量信息，为政府决策提供有力支持，提高决策效率。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087" r="1408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876" r="22876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138" r="1613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通过对大数据的挖掘和分析，可以发现不同产业之间的关联性和互补性，推动产业融合发展。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促进产业融合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大数据有助于实现资源的最优配置，提高资源利用效率，促进经济社会发展。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大数据对区域经济社会发展的影响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大数据环境下区域经济社会发展政策研究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国家层面通过大数据分析，了解区域经济社会发展现状和趋势，为制定针对性政策提供依据。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通过大数据监测和评估政策实施效果，及时调整政策方向和力度，确保政策目标的实现。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基于大数据分析结果，对已有政策进行梳理和优化，提高政策效能和可持续性。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国家级政策分析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鼓励地方政府利用大数据进行政策创新，探索适合本地区的经济社会发展新模式。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地方政府利用大数据明确本地区的经济社会发展定位，制定符合区域特色的政策。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通过大数据分析，实现不同政策之间的协同和整合，形成政策合力，推动区域经济社会发展。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地方政府政策分析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https://d.book118.com/517121151053006035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2024-09-09T18:41:48.134</cp:lastPrinted>
  <dcterms:created xsi:type="dcterms:W3CDTF">2024-09-09T10:41:48Z</dcterms:created>
  <dcterms:modified xsi:type="dcterms:W3CDTF">2024-09-09T10:41:50Z</dcterms:modified>
</cp:coreProperties>
</file>