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7780C-78D7-4F7B-BF84-654909A44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9B086-B6FD-4B45-8393-1678BB550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CC804-6362-493D-8195-3996BAFC9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6C429-CD1D-4C01-ADF4-1F28E12B4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4F571-1249-4B6C-87C3-51C25ED67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CE8CD8-1E3B-410A-BED5-85FCAC761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8E08C-DB9E-4384-BF41-9840F1AB3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0093D-2F03-41C8-ADF9-633F4CF52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B033B-5286-45BE-A399-5FBEB9BD6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194F6-CBDE-4A9A-A901-10B9A03C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21F37-5970-40ED-B58E-AABB4B43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22145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1用电安全培训\n## 1.用电安全基本概念及重要性\n### 1.1什么是用电安全及用电事故\n### 1.2用电安全的重要性及影响\n### 1.3用电事故案例分析及预防\n## 2.用电安全基本操作规范\n### 2.1电线及电器设备的安装与维护\n### 2.2正确使用电器设备的方法\n### 2.3用电安全检查及隐患排除\n## 3.用电安全防护措施\n### 3.1电气火灾的预防和扑救\n### 3.2触电事故的预防和急救\n### 3.3雷电防护及电气设备的保护\n## 4.特殊场所用电安全要求\n### 4.1家庭用电安全注意事项\n### 4.2公共场所用电安全要求\n### 4.3企事业单位用电安全管理\n## 5.用电安全法律法规及标准\n### 5.1国家用电安全法律法规介绍\n### 5.2用电安全行业标准及规范\n### 5.3用电安全事故的法律责任及处理\n## 6.用电安全培训及演练\n### 6.1用电安全培训的重要性及内容\n### 6.2用电安全演练的组织与实施\n### 6.3提高用电安全意识及自我保护能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2021用电安全培训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用电安全基本概念及重要性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什么是用电安全及用电事故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1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用电安全是指在使用电力设备过程中，采取一定的安全措施，确保人身和设备安全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避免触电事故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防止电气火灾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减少电气设备损坏</a:t>
                </a:r>
                <a:endParaRPr/>
              </a:p>
            </p:txBody>
          </p:sp>
          <p:sp>
            <p:nvSpPr>
              <p:cNvPr id="215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用电事故是指在使用电力设备过程中，由于违反安全规定或设备故障等原因，导致的人身伤害或设备损坏事件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触电事故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</a:t>
                </a:r>
                <a:endParaRPr/>
              </a:p>
            </p:txBody>
          </p:sp>
          <p:sp>
            <p:nvSpPr>
              <p:cNvPr id="21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用电安全关系到人们的生命财产安全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生命安全：触电事故可能导致人员伤亡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财产安全：电气火灾可能导致财产损失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社会稳定：用电事故可能导致社会负面影响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用电安全影响企业的生产运营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设备损坏：用电事故可能导致生产设备损坏，影响生产进度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生产成本：用电事故可能导致生产成本增加，降低企业经济效益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企业形象：用电事故可能导致企业品牌形象受损，影响企业竞争力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用电安全的重要性及影响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用电事故案例分析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触电事故案例：某工厂员工在维修设备时触电身亡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电气火灾案例：某商场因电线短路引发火灾，造成严重财产损失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设备损坏案例：某企业因电压波动导致生产线设备损坏，影响生产进度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用电事故预防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遵守安全规定：严格按照用电安全规定操作，避免违规操作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定期检查：定期对电气设备进行检查，及时发现并处理安全隐患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设备维护：对电气设备进行定期维护，确保设备正常运行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用电事故案例分析及预防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用电安全基本操作规范</a:t>
            </a:r>
            <a:endParaRPr/>
          </a:p>
        </p:txBody>
      </p:sp>
      <p:sp>
        <p:nvSpPr>
          <p:cNvPr id="2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选择合适的电线规格和型号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电线铺设要避免交叉和挤压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电线连接要牢固，避免接触不良</a:t>
                </a:r>
                <a:endParaRPr/>
              </a:p>
            </p:txBody>
          </p:sp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电线安装</a:t>
                </a:r>
                <a:endParaRPr/>
              </a:p>
            </p:txBody>
          </p:sp>
        </p:grpSp>
        <p:grpSp>
          <p:nvGrpSpPr>
            <p:cNvPr id="26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电气设备应安装在干燥、通风良好的地方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电气设备与易燃物保持安全距离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电气设备应安装漏电保护器，确保用电安全</a:t>
                </a:r>
                <a:endParaRPr/>
              </a:p>
            </p:txBody>
          </p:sp>
          <p:sp>
            <p:nvSpPr>
              <p:cNvPr id="26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电气设备安装</a:t>
                </a:r>
                <a:endParaRPr/>
              </a:p>
            </p:txBody>
          </p:sp>
          <p:sp>
            <p:nvSpPr>
              <p:cNvPr id="26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定期检查电气设备，确保设备正常运行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对电气设备进行清洁和保养，延长设备使用寿命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对电气设备进行故障排除，防止设备损坏</a:t>
                </a:r>
                <a:endParaRPr/>
              </a:p>
            </p:txBody>
          </p:sp>
          <p:sp>
            <p:nvSpPr>
              <p:cNvPr id="27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设备维护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电线及电器设备的安装与维护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电器设备使用前应仔细阅读说明书，了解设备性能和使用方法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按照说明书要求进行设备安装和连接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按照说明书要求进行设备操作和保养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电器设备使用过程中应注意安全防护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避免在潮湿环境下使用电气设备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避免在高温环境下使用电气设备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避免在易燃物附近使用电气设备</a:t>
                </a:r>
                <a:endParaRPr/>
              </a:p>
            </p:txBody>
          </p:sp>
        </p:grpSp>
        <p:grpSp>
          <p:nvGrpSpPr>
            <p:cNvPr id="28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电器设备使用后应妥善保管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关闭设备电源，确保设备停止运行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将设备存放在干燥、通风良好的地方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定期对设备进行检查和维护</a:t>
                </a:r>
                <a:endParaRPr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正确使用电器设备的方法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用电安全检查及隐患排除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用电安全检查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检查电线和电气设备是否完好，有无损坏现象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检查电气设备是否安装在合适的位置，有无安全隐患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检查漏电保护器是否正常工作，能否起到保护作用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隐患排除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对检查出的安全隐患进行及时处理，避免事故发生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定期对电气设备进行维护和保养，提高设备安全性能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加强用电安全培训，提高员工用电安全意识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用电安全防护措施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电气火灾的预防和扑救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电气火灾预防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定期检查电线和电气设备，及时发现并处理安全隐患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安装漏电保护器，防止电气火灾发生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遵守安全规定，避免违规操作引发火灾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电气火灾扑救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发现电气火灾应立即切断电源，防止火势蔓延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使用灭火器或干粉灭火剂进行灭火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拨打火警电话，寻求专业救援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触电事故预防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遵守安全规定，避免违规操作引发触电事故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定期检查电气设备，确保设备正常运行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使用绝缘工具，避免触电事故发生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触电事故急救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发现触电事故应立即切断电源，防止事态恶化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对触电者进行人工呼吸和心肺复苏急救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拨打急救电话，寻求专业救援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触电事故的预防和急救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雷电防护及电气设备的保护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雷电防护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安装避雷针或避雷器，防止雷电侵入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遵守安全规定，避免在雷电天气下进行户外活动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对雷电防护设施进行定期检查和维护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电气设备保护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电气设备应安装过载保护器，防止设备过载损坏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电气设备应安装短路保护器，防止设备短路损坏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对电气设备进行定期检查和维护，提高设备安全性能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https://d.book118.com/517122145061006044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2021用电安全培训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2024-09-18T19:59:06.997</cp:lastPrinted>
  <dcterms:created xsi:type="dcterms:W3CDTF">2024-09-18T11:59:07Z</dcterms:created>
  <dcterms:modified xsi:type="dcterms:W3CDTF">2024-09-18T11:59:08Z</dcterms:modified>
</cp:coreProperties>
</file>