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FE8B5-0922-4A73-AF3F-0BA38B835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D0184-F9DA-4F63-AE38-1FD63F77E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D976C-3E2F-4965-967B-552F04A51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CB7C9-A0B0-402F-9693-103331BEC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C687D0-E3AC-4D6A-827A-08525236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3BAC61-9BF6-4039-BC0F-88617A8F1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C1A4D-5F23-42B2-961F-9166DC56D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3E3DA-8CC2-4660-99F5-156325404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CBDB0-C8F1-4190-9603-880D391A6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64EEF-B098-4D1D-8A45-0FDB0F2D3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2190C-4EBF-484D-8F6D-7DDBBA545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868" r:id="rId2"/>
    <p:sldLayoutId id="2147490869" r:id="rId3"/>
    <p:sldLayoutId id="2147490870" r:id="rId4"/>
    <p:sldLayoutId id="2147490871" r:id="rId5"/>
    <p:sldLayoutId id="2147490872" r:id="rId6"/>
    <p:sldLayoutId id="2147490873" r:id="rId7"/>
    <p:sldLayoutId id="2147490874" r:id="rId8"/>
    <p:sldLayoutId id="2147490875" r:id="rId9"/>
    <p:sldLayoutId id="2147490876" r:id="rId10"/>
    <p:sldLayoutId id="214749087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26" Type="http://schemas.openxmlformats.org/officeDocument/2006/relationships/tags" Target="../tags/tag191.xml" /><Relationship Id="rId27" Type="http://schemas.openxmlformats.org/officeDocument/2006/relationships/tags" Target="../tags/tag192.xml" /><Relationship Id="rId28" Type="http://schemas.openxmlformats.org/officeDocument/2006/relationships/tags" Target="../tags/tag193.xml" /><Relationship Id="rId29" Type="http://schemas.openxmlformats.org/officeDocument/2006/relationships/tags" Target="../tags/tag194.xml" /><Relationship Id="rId3" Type="http://schemas.openxmlformats.org/officeDocument/2006/relationships/tags" Target="../tags/tag168.xml" /><Relationship Id="rId30" Type="http://schemas.openxmlformats.org/officeDocument/2006/relationships/tags" Target="../tags/tag195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230231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2023年WCDMA工程师年度总结及下年工作展望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年度工作总结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工作展望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技术发展趋势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行业动态和竞争态势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个人职业发展计划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完成项目和任务</a:t>
            </a:r>
            <a:endParaRPr lang="zh-CN" altLang="en-US"/>
          </a:p>
        </p:txBody>
      </p:sp>
      <p:sp>
        <p:nvSpPr>
          <p:cNvPr id="104889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完成了10个重要项目的部署和优化工作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成功解决了30起网络故障，提高了网络稳定性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完成了20次大规模的网络升级和改造工作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配合客户完成了5次重大活动的网络保障工作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48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人员技能问题：加强培训和技术交流，提高工程师的技术水平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网络优化问题：针对信号覆盖不足和干扰问题，采取了针对性的优化措施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设备故障问题：及时发现并处理设备故障，确保网络正常运行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协作沟通问题：加强与其他部门的沟通协作，提高工作效率和项目交付质量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工作亮点和成果</a:t>
            </a:r>
            <a:endParaRPr lang="zh-CN" altLang="en-US"/>
          </a:p>
        </p:txBody>
      </p:sp>
      <p:sp>
        <p:nvSpPr>
          <p:cNvPr id="104901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成功完成了20+个重要项目，提高了客户满意度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优化了网络性能，提高了信号覆盖率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引入了新技术，提升了网络容量和传输速度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实现了高效团队协作，提高了整体工作效率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不足之处和改进计划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不足之处：项目进度延误，部分任务未完成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改进计划：优化项目管理流程，加强团队协作和沟通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不足之处：技术能力需提升，部分问题处理不够迅速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改进计划：定期参加技术培训，提高个人技能和知识水平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工作展望</a:t>
            </a:r>
            <a:endParaRPr lang="zh-CN" altLang="en-US"/>
          </a:p>
        </p:txBody>
      </p:sp>
      <p:sp>
        <p:nvSpPr>
          <p:cNvPr id="104911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下一年度目标</a:t>
            </a:r>
            <a:endParaRPr lang="zh-CN" altLang="en-US"/>
          </a:p>
        </p:txBody>
      </p:sp>
      <p:sp>
        <p:nvSpPr>
          <p:cNvPr id="104915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完成5G网络升级改造，提升网络覆盖和质量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推进5G与工业互联网的融合应用，助力企业数字化转型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加强网络安全保障能力，确保网络安全稳定运行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提升客户服务水平，提高客户满意度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提升技能和知识储备</a:t>
            </a:r>
            <a:endParaRPr lang="zh-CN" altLang="en-US"/>
          </a:p>
        </p:txBody>
      </p:sp>
      <p:sp>
        <p:nvSpPr>
          <p:cNvPr id="104920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1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1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1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1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2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2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2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3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掌握新技术：学习并掌握最新的WCDMA技术，提高自身技术水平。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交流学习：与同行进行技术交流，分享经验，共同提高。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参加培训：参加公司或行业组织的培训课程，提升自己的专业素养。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深入学习：深入研究WCDMA技术原理，提高对技术的理解和应用能力。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团队协作和沟通能力的提升</a:t>
            </a:r>
            <a:endParaRPr lang="zh-CN" altLang="en-US"/>
          </a:p>
        </p:txBody>
      </p:sp>
      <p:sp>
        <p:nvSpPr>
          <p:cNvPr id="10492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定期组织团队建设活动，加强团队凝聚力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建立有效的沟通机制，确保信息传递的准确性和及时性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鼓励团队成员分享经验和知识，提高整体水平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定期评估团队成员的沟通和协作能力，制定改进计划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创新思维和解决问题的能力</a:t>
            </a:r>
            <a:endParaRPr lang="zh-CN" altLang="en-US"/>
          </a:p>
        </p:txBody>
      </p:sp>
      <p:sp>
        <p:nvSpPr>
          <p:cNvPr id="104934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培养创新思维：不断探索新技术、新方法，以创新的方式解决问题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提升解决问题的能力：遇到问题时，能够迅速找到解决方案，并采取有效措施实施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持续学习：不断学习新知识，提高自身技能，以应对不断变化的行业环境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团队合作：与团队成员紧密合作，共同解决问题，发挥团队力量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技术发展趋势</a:t>
            </a:r>
            <a:endParaRPr lang="zh-CN" altLang="en-US"/>
          </a:p>
        </p:txBody>
      </p:sp>
      <p:sp>
        <p:nvSpPr>
          <p:cNvPr id="104940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https://d.book118.com/517123023152006042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2023年WCDMA工程师年度总结及下年工作展望</vt:lpstr>
      <vt:lpstr>目录</vt:lpstr>
      <vt:lpstr>年度工作总结</vt:lpstr>
      <vt:lpstr>完成项目和任务</vt:lpstr>
      <vt:lpstr>遇到的问题和解决方案</vt:lpstr>
      <vt:lpstr>工作亮点和成果</vt:lpstr>
      <vt:lpstr>不足之处和改进计划</vt:lpstr>
      <vt:lpstr>工作展望</vt:lpstr>
      <vt:lpstr>下一年度目标</vt:lpstr>
      <vt:lpstr>提升技能和知识储备</vt:lpstr>
      <vt:lpstr>团队协作和沟通能力的提升</vt:lpstr>
      <vt:lpstr>创新思维和解决问题的能力</vt:lpstr>
      <vt:lpstr>技术发展趋势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2024-09-16T08:36:18.956</cp:lastPrinted>
  <dcterms:created xsi:type="dcterms:W3CDTF">2024-09-16T00:36:18Z</dcterms:created>
  <dcterms:modified xsi:type="dcterms:W3CDTF">2024-09-16T00:36:21Z</dcterms:modified>
</cp:coreProperties>
</file>