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B309C-95FC-4367-8FE7-A7D9327D2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ED143-0EEB-4532-B30E-44145BAA0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92F02-1A25-4280-9837-CA976BE88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4286C-6B55-4F27-924E-8406B844E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975CB3-ADB4-4159-9F92-03F963A5F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2F36C3-4638-4EC5-AF98-A9BCC807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2934AB-F824-4595-B65D-C36DAA032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74C19-4C8F-4FF3-99C5-A1A1FBE88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6E14F-7E7B-465C-A912-9AFE9D7AA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FF0DA-EEA3-4589-82D7-F82A44A9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13739-D447-40BA-8753-BC666F120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23042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合规管理与员工绩效评价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员工绩效评价概述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合规管理与员工绩效评价的关系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基于合规管理的员工绩效评价体系设计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合规管理与员工绩效评价的实践案例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92" r="138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合规管理是指企业通过制定和执行合规政策、流程和控制措施，以确保其业务活动符合法律法规、行业标准和内部规章制度的要求，从而防范和降低合规风险的管理活动。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监管要求的不断提高，企业面临的合规风险日益增加。合规管理不仅有助于企业遵守法律法规，避免法律诉讼和行政处罚，还有利于维护企业声誉、提升品牌价值，以及保障股东和利益相关者的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合规管理应遵循以下原则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注重事前防范和事中控制，降低违规行为发生的可能性。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确保合规管理部门和人员的独立性，避免利益冲突。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合规管理的目标是确保企业业务活动的合法性、合规性和稳健性，降低合规风险，促进企业的可持续发展。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合规管理应覆盖企业所有业务活动和全体员工。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不断完善合规管理体系，提高合规管理水平。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企业应设立专门的合规管理部门或指定合规负责人，负责全面领导和组织企业的合规管理工作。同时，各业务部门应设立合规专员或兼职合规人员，协助部门负责人开展合规管理工作。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企业应建立健全的合规管理制度体系，包括合规政策、合规流程、合规风险控制措施等。制度体系应明确各级管理人员和员工的合规职责和义务，确保各项制度得到有效执行。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企业应建立有效的合规监督机制，对各项制度的执行情况进行定期检查和评估。同时，应接受外部监管机构和社会公众的监督与评价，不断完善合规管理体系。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合规管理的体系架构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员工绩效评价概述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87" r="2678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39" r="341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员工绩效评价是对员工在工作过程中所表现出来的能力、态度、业绩等方面进行全面、客观、公正的评价。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通过评价员工的工作表现，为企业的人力资源管理提供决策依据，促进员工的个人发展和企业的整体发展。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员工绩效评价的定义与目的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包括目标管理法、360度反馈法、关键绩效指标法等，企业可根据实际情况选择适合的方法进行评价。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通常包括制定评价计划、确定评价标准、收集评价信息、分析评价信息、形成评价结果、反馈评价结果等步骤。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员工绩效评价的方法与流程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应具有客观性、公正性、全面性、可操作性等特点，能够真实反映员工的工作表现。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包括业绩指标、能力指标、态度指标等，企业可根据实际情况制定具体的评价指标，并根据不同岗位的特点设置相应的权重。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88" r="21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员工绩效评价的标准与指标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合规管理与员工绩效评价的关系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合规管理对员工绩效评价的影响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设定评价标准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合规管理要求企业制定明确的规章制度和道德规范，这些标准可以作为员工绩效评价的依据。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合规管理有助于识别并降低企业经营中的法律风险，确保员工在安全的环境下工作，从而提高员工的工作效率和绩效。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合规管理有助于提升企业声誉和形象，增强员工对企业的认同感和归属感，进而提升员工的工作积极性和绩效。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将合规要求纳入员工绩效评价体系，可以引导员工重视合规管理，增强合规意识。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强化合规意识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激励合规行为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监测合规效果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472" b="847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通过绩效评价，对遵守合规要求的员工进行奖励，可以激励更多员工遵守合规规定。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员工绩效评价可以反映合规管理的实施效果，为改进合规管理提供依据。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员工绩效评价对合规管理的促进作用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https://d.book118.com/517123042066006033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2024-09-06T22:10:58.281</cp:lastPrinted>
  <dcterms:created xsi:type="dcterms:W3CDTF">2024-09-06T14:10:58Z</dcterms:created>
  <dcterms:modified xsi:type="dcterms:W3CDTF">2024-09-06T14:11:00Z</dcterms:modified>
</cp:coreProperties>
</file>