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48F88-5697-4C5E-9BC6-80AD702AE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6CA8B-D0D7-4066-9617-17A110657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FCEA8-DBD4-44FE-9579-FB012159B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390D8-EA95-4179-9016-68EB8AFED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AE4A18-DF2D-4C45-A9F2-04AA32F92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C94BA4-C6E0-4285-A47D-2A2C44FA0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8C94F-5B51-4E54-82CC-6BA53BD6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37CE8-969A-489A-AB52-B21F85B96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7CDB6-1567-4CCA-B22E-13EDFD25C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07BAF-5366-4ADE-82A7-301C3F102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6DCEB-248A-4A06-8251-DAEB08910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30133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校园食品安全科普展览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校园食品安全现状及重要性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校园内常见食品安全问题及原因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校园内外食品安全监管措施及政策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科普知识：如何辨别和选择安全食品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实践操作：如何保障个人饮食安全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总结与展望：共同维护美好校园环境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校园食品安全现状及重要性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当前校园食品安全形势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校园食品安全事件频发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近年来，校园食品安全问题不断曝光，涉及食品中毒、过期食品、不合格食品等多个方面。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目前，校园食品安全的监管体系存在诸多漏洞，如监管部门职责不清、监管力度不够、处罚措施不严等。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学生饮食安全知识匮乏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大多数学生对食品安全知识了解不足，容易受到不良商家的欺骗和误导。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食用不安全食品可能导致学生出现食物中毒、肠胃不适、营养不良等健康问题。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身体健康受损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长期食用不安全食品会让学生产生焦虑、不安等负面情绪，影响心理健康。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心理健康受影响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食品安全问题会影响学生的饮食质量和营养摄入，进而导致注意力不集中、记忆力减退等问题，影响学习成绩。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学习成绩下降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校园食品安全对学生健康影响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促进校园和谐稳定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加强校园食品安全管理，有助于维护校园和谐稳定，减少因食品安全问题引发的矛盾和纠纷。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保障学生身体健康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提高校园食品安全意识，有助于保障学生的身体健康和生命安全。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通过校园食品安全教育，可以提高学生的综合素质和自我保护能力，培养健康的生活方式和消费观念。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提高校园食品安全意识必要性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校园内常见食品安全问题及原因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8" r="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部分学校或食堂采购食品时未严格审查供应商资质，采购来源不明或质量不过关的食材。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采购渠道不规范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在采购过程中，对食品的质量、新鲜度等方面检验不严格，导致劣质食品进入校园。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食品检验不严格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采购人员对食品安全知识了解不足，难以准确判断食品质量，增加了食品安全风险。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采购人员缺乏专业知识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食品来源与采购环节问题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食品加工过程中可能存在卫生条件不达标、使用过期食材、滥用食品添加剂等问题。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加工过程不规范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食品交叉污染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食品储存环境不符合要求，如温度、湿度控制不当，导致食品变质、霉变。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不同种类、不同加工要求的食品在加工或储存过程中相互接触，造成交叉污染。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食品加工与储存环节问题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餐具清洗不干净，残留食物残渣或洗涤剂，对学生身体健康造成潜在危害。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餐具清洗不彻底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餐具未经有效消毒或消毒不彻底，增加了学生感染病菌的风险。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消毒措施不到位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餐厅环境卫生差，如地面、桌面不清洁，空气中存在异味等，影响学生就餐体验和身体健康。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就餐环境不卫生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餐具消毒与就餐环境卫生问题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校园内外食品安全监管措施及政策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食品安全国家标准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涉及食品中污染物限量、食品添加剂使用、食品营养强化剂使用等方面的强制性标准，保障食品的质量和安全。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明确规定了食品生产和加工、食品销售和餐饮服务等各环节的法律责任和操作规范。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《学校食品安全与营养健康管理规定》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针对学校食品安全制定的专门法规，要求学校建立健全食品安全管理制度，保障学生饮食安全。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国家相关法律法规及政策解读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食品采购索证索票制度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要求学校食堂在采购食品时，必须索取供货商的营业执照、食品经营许可证等证件，并留存采购凭证，确保食品来源可追溯。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食品留样制度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学校食堂应对每餐次的食品成品进行留样，留样食品应按品种分别盛放于清洗消毒后的密闭专用容器内，并放置在专用冷藏设施中，留样时间不少于48小时。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食品加工制作规范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要求学校食堂在食品加工制作过程中，遵守相关卫生规范，保证食品的卫生和质量。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学校内部管理制度和措施介绍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https://d.book118.com/517130133036006041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2024-09-13T23:21:00.785</cp:lastPrinted>
  <dcterms:created xsi:type="dcterms:W3CDTF">2024-09-13T15:21:00Z</dcterms:created>
  <dcterms:modified xsi:type="dcterms:W3CDTF">2024-09-13T15:21:02Z</dcterms:modified>
</cp:coreProperties>
</file>