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1C2C8-593C-43EE-AD04-72C1F37A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C68A-CF2E-4A13-949E-E0FE7278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3FDC9-FB15-4186-AB06-A859DCA6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8D786-D735-46D0-A0CA-EF76FDBD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48146-F16C-4FFE-AB9B-4A1ACE9E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E86BA-65A2-4F5D-8DA8-5A48348B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60C4D-DAE5-4C3C-9A8B-31DD701E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B1A29-7729-47C4-8ACC-6A53C8C6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E8DFE-2374-4AC8-B65A-B2AC1AC6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9D8BB-2142-4E2F-AF33-91C4FE8B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3256-B01F-43AF-9B62-35B5670F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0156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6226"/>
          </a:bodyPr>
          <a:lstStyle/>
          <a:p>
            <a:r>
              <a:rPr lang="zh-CN" altLang="en-US"/>
              <a:t>内审员培训教程审核过程操作及注意事项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内审员培训教程概述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审核过程操作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操作注意事项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内审员培训教程概述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内审员培训教程的目的和意义</a:t>
            </a:r>
            <a:endParaRPr lang="zh-CN" altLang="en-US"/>
          </a:p>
        </p:txBody>
      </p:sp>
      <p:sp>
        <p:nvSpPr>
          <p:cNvPr id="10489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8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提高内审员的专业素质和技能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确保内审工作的质量和效率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促进企业内部管理的规范化和标准化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增强企业的竞争力和可持续发展能力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内审员培训教程的主要内容</a:t>
            </a:r>
            <a:endParaRPr lang="zh-CN" altLang="en-US"/>
          </a:p>
        </p:txBody>
      </p:sp>
      <p:sp>
        <p:nvSpPr>
          <p:cNvPr id="104899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44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4"/>
          <p:cNvSpPr/>
          <p:nvPr>
            <p:custDataLst>
              <p:tags r:id="rId3"/>
            </p:custDataLst>
          </p:nvPr>
        </p:nvSpPr>
        <p:spPr>
          <a:xfrm>
            <a:off x="708532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5"/>
          <p:cNvSpPr txBox="1"/>
          <p:nvPr>
            <p:custDataLst>
              <p:tags r:id="rId4"/>
            </p:custDataLst>
          </p:nvPr>
        </p:nvSpPr>
        <p:spPr>
          <a:xfrm>
            <a:off x="1001903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审核报告的编写和提交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4330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57"/>
          <p:cNvSpPr/>
          <p:nvPr>
            <p:custDataLst>
              <p:tags r:id="rId6"/>
            </p:custDataLst>
          </p:nvPr>
        </p:nvSpPr>
        <p:spPr>
          <a:xfrm>
            <a:off x="4356319" y="4225105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58"/>
          <p:cNvSpPr txBox="1"/>
          <p:nvPr>
            <p:custDataLst>
              <p:tags r:id="rId7"/>
            </p:custDataLst>
          </p:nvPr>
        </p:nvSpPr>
        <p:spPr>
          <a:xfrm>
            <a:off x="4649690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审核过程中的沟通和协调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1493" y="387118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1"/>
          <p:cNvSpPr/>
          <p:nvPr>
            <p:custDataLst>
              <p:tags r:id="rId9"/>
            </p:custDataLst>
          </p:nvPr>
        </p:nvSpPr>
        <p:spPr>
          <a:xfrm>
            <a:off x="8004106" y="4225105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62"/>
          <p:cNvSpPr txBox="1"/>
          <p:nvPr>
            <p:custDataLst>
              <p:tags r:id="rId10"/>
            </p:custDataLst>
          </p:nvPr>
        </p:nvSpPr>
        <p:spPr>
          <a:xfrm>
            <a:off x="8297476" y="4182036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审核过程中的问题和解决方案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187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矩形 65"/>
          <p:cNvSpPr/>
          <p:nvPr>
            <p:custDataLst>
              <p:tags r:id="rId12"/>
            </p:custDataLst>
          </p:nvPr>
        </p:nvSpPr>
        <p:spPr>
          <a:xfrm>
            <a:off x="694800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66"/>
          <p:cNvSpPr txBox="1"/>
          <p:nvPr>
            <p:custDataLst>
              <p:tags r:id="rId13"/>
            </p:custDataLst>
          </p:nvPr>
        </p:nvSpPr>
        <p:spPr>
          <a:xfrm>
            <a:off x="988171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内审员职责和角色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29974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69"/>
          <p:cNvSpPr/>
          <p:nvPr>
            <p:custDataLst>
              <p:tags r:id="rId15"/>
            </p:custDataLst>
          </p:nvPr>
        </p:nvSpPr>
        <p:spPr>
          <a:xfrm>
            <a:off x="4341962" y="1763910"/>
            <a:ext cx="175818" cy="1771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70"/>
          <p:cNvSpPr txBox="1"/>
          <p:nvPr>
            <p:custDataLst>
              <p:tags r:id="rId16"/>
            </p:custDataLst>
          </p:nvPr>
        </p:nvSpPr>
        <p:spPr>
          <a:xfrm>
            <a:off x="4635333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审核过程和步骤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77760" y="1410617"/>
            <a:ext cx="3399420" cy="219359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矩形 73"/>
          <p:cNvSpPr/>
          <p:nvPr>
            <p:custDataLst>
              <p:tags r:id="rId18"/>
            </p:custDataLst>
          </p:nvPr>
        </p:nvSpPr>
        <p:spPr>
          <a:xfrm>
            <a:off x="7989749" y="1763910"/>
            <a:ext cx="175818" cy="1771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74"/>
          <p:cNvSpPr txBox="1"/>
          <p:nvPr>
            <p:custDataLst>
              <p:tags r:id="rId19"/>
            </p:custDataLst>
          </p:nvPr>
        </p:nvSpPr>
        <p:spPr>
          <a:xfrm>
            <a:off x="8283120" y="1720841"/>
            <a:ext cx="2988347" cy="124051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审核方法和技巧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0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审核过程操作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审核准备</a:t>
            </a:r>
            <a:endParaRPr lang="zh-CN" altLang="en-US"/>
          </a:p>
        </p:txBody>
      </p:sp>
      <p:sp>
        <p:nvSpPr>
          <p:cNvPr id="1049130" name="圆角矩形 26"/>
          <p:cNvSpPr/>
          <p:nvPr>
            <p:custDataLst>
              <p:tags r:id="rId2"/>
            </p:custDataLst>
          </p:nvPr>
        </p:nvSpPr>
        <p:spPr>
          <a:xfrm>
            <a:off x="694800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28"/>
          <p:cNvSpPr/>
          <p:nvPr>
            <p:custDataLst>
              <p:tags r:id="rId3"/>
            </p:custDataLst>
          </p:nvPr>
        </p:nvSpPr>
        <p:spPr>
          <a:xfrm>
            <a:off x="696697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4" name="文本框 31"/>
          <p:cNvSpPr txBox="1"/>
          <p:nvPr>
            <p:custDataLst>
              <p:tags r:id="rId4"/>
            </p:custDataLst>
          </p:nvPr>
        </p:nvSpPr>
        <p:spPr>
          <a:xfrm>
            <a:off x="797264" y="2308805"/>
            <a:ext cx="1430703" cy="32067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确定审核目的和范围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29"/>
          <p:cNvSpPr/>
          <p:nvPr>
            <p:custDataLst>
              <p:tags r:id="rId5"/>
            </p:custDataLst>
          </p:nvPr>
        </p:nvSpPr>
        <p:spPr>
          <a:xfrm>
            <a:off x="2527137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32"/>
          <p:cNvSpPr/>
          <p:nvPr>
            <p:custDataLst>
              <p:tags r:id="rId6"/>
            </p:custDataLst>
          </p:nvPr>
        </p:nvSpPr>
        <p:spPr>
          <a:xfrm>
            <a:off x="2529034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0" name="文本框 34"/>
          <p:cNvSpPr txBox="1"/>
          <p:nvPr>
            <p:custDataLst>
              <p:tags r:id="rId7"/>
            </p:custDataLst>
          </p:nvPr>
        </p:nvSpPr>
        <p:spPr>
          <a:xfrm>
            <a:off x="2629601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制定审核计划和时间表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3"/>
          <p:cNvSpPr/>
          <p:nvPr>
            <p:custDataLst>
              <p:tags r:id="rId8"/>
            </p:custDataLst>
          </p:nvPr>
        </p:nvSpPr>
        <p:spPr>
          <a:xfrm>
            <a:off x="4359474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4"/>
          <p:cNvSpPr/>
          <p:nvPr>
            <p:custDataLst>
              <p:tags r:id="rId9"/>
            </p:custDataLst>
          </p:nvPr>
        </p:nvSpPr>
        <p:spPr>
          <a:xfrm>
            <a:off x="4361371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5"/>
          <p:cNvSpPr txBox="1"/>
          <p:nvPr>
            <p:custDataLst>
              <p:tags r:id="rId10"/>
            </p:custDataLst>
          </p:nvPr>
        </p:nvSpPr>
        <p:spPr>
          <a:xfrm>
            <a:off x="4461938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确定审核人员及其职责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8"/>
          <p:cNvSpPr/>
          <p:nvPr>
            <p:custDataLst>
              <p:tags r:id="rId11"/>
            </p:custDataLst>
          </p:nvPr>
        </p:nvSpPr>
        <p:spPr>
          <a:xfrm>
            <a:off x="6191811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9"/>
          <p:cNvSpPr/>
          <p:nvPr>
            <p:custDataLst>
              <p:tags r:id="rId12"/>
            </p:custDataLst>
          </p:nvPr>
        </p:nvSpPr>
        <p:spPr>
          <a:xfrm>
            <a:off x="6193708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10"/>
          <p:cNvSpPr txBox="1"/>
          <p:nvPr>
            <p:custDataLst>
              <p:tags r:id="rId13"/>
            </p:custDataLst>
          </p:nvPr>
        </p:nvSpPr>
        <p:spPr>
          <a:xfrm>
            <a:off x="6294275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准备审核所需的文件和资料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14"/>
            </p:custDataLst>
          </p:nvPr>
        </p:nvSpPr>
        <p:spPr>
          <a:xfrm>
            <a:off x="8024147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7"/>
          <p:cNvSpPr/>
          <p:nvPr>
            <p:custDataLst>
              <p:tags r:id="rId15"/>
            </p:custDataLst>
          </p:nvPr>
        </p:nvSpPr>
        <p:spPr>
          <a:xfrm>
            <a:off x="8026045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11"/>
          <p:cNvSpPr txBox="1"/>
          <p:nvPr>
            <p:custDataLst>
              <p:tags r:id="rId16"/>
            </p:custDataLst>
          </p:nvPr>
        </p:nvSpPr>
        <p:spPr>
          <a:xfrm>
            <a:off x="8126612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确定审核方法和工具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6"/>
          <p:cNvSpPr/>
          <p:nvPr>
            <p:custDataLst>
              <p:tags r:id="rId17"/>
            </p:custDataLst>
          </p:nvPr>
        </p:nvSpPr>
        <p:spPr>
          <a:xfrm>
            <a:off x="9856484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17"/>
          <p:cNvSpPr/>
          <p:nvPr>
            <p:custDataLst>
              <p:tags r:id="rId18"/>
            </p:custDataLst>
          </p:nvPr>
        </p:nvSpPr>
        <p:spPr>
          <a:xfrm>
            <a:off x="9858382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18"/>
          <p:cNvSpPr txBox="1"/>
          <p:nvPr>
            <p:custDataLst>
              <p:tags r:id="rId19"/>
            </p:custDataLst>
          </p:nvPr>
        </p:nvSpPr>
        <p:spPr>
          <a:xfrm>
            <a:off x="9958948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安排审核前的培训和指导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文件审查</a:t>
            </a:r>
            <a:endParaRPr lang="zh-CN" altLang="en-US"/>
          </a:p>
        </p:txBody>
      </p:sp>
      <p:sp>
        <p:nvSpPr>
          <p:cNvPr id="1049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审查目的：确保文件内容的准确性和完整性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审查范围：包括但不限于文件格式、内容、逻辑等方面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审查方法：采用逐项检查、对比分析、交叉验证等方法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审查结果：对审查中发现的问题进行记录和分析，提出改进建议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现场审核</a:t>
            </a:r>
            <a:endParaRPr lang="zh-CN" altLang="en-US"/>
          </a:p>
        </p:txBody>
      </p:sp>
      <p:sp>
        <p:nvSpPr>
          <p:cNvPr id="1049258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审核报告：根据审核结果编写审核报告，提出改进建议和措施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8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审核实施：按照审核计划进行现场检查，收集证据，记录不符合项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审核准备：了解被审核单位的基本情况，准备审核所需的文件和资料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0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审核目的：确保内审员按照审核计划进行现场审核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https://d.book118.com/517130156052006046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内审员培训教程审核过程操作及注意事项</vt:lpstr>
      <vt:lpstr>目录</vt:lpstr>
      <vt:lpstr>添加章节标题</vt:lpstr>
      <vt:lpstr>内审员培训教程概述</vt:lpstr>
      <vt:lpstr>PowerPoint Presentation</vt:lpstr>
      <vt:lpstr>内审员培训教程的目的和意义</vt:lpstr>
      <vt:lpstr>内审员培训教程的主要内容</vt:lpstr>
      <vt:lpstr>审核过程操作</vt:lpstr>
      <vt:lpstr>PowerPoint Presentation</vt:lpstr>
      <vt:lpstr>审核准备</vt:lpstr>
      <vt:lpstr>文件审查</vt:lpstr>
      <vt:lpstr>现场审核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2024-09-21T10:48:02.877</cp:lastPrinted>
  <dcterms:created xsi:type="dcterms:W3CDTF">2024-09-21T02:48:02Z</dcterms:created>
  <dcterms:modified xsi:type="dcterms:W3CDTF">2024-09-21T02:48:05Z</dcterms:modified>
</cp:coreProperties>
</file>