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5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90F35-9D43-4D10-A76A-9387154D7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55CD2-C52D-4A26-B20C-8EBF73E29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EF3FD-F06A-408B-9ACE-C74BB37BB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038BD-B5DD-41BF-BEC6-293E0276C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67E112-327B-42E8-A05C-2C32FD0B8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61AF2F-CD59-4824-A9D7-C3F3EC821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571AA-2B60-4299-96FD-B2604A4F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6A9A0-2D93-457F-9203-7E8B5C63B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E8C91-6B93-4B44-BD0A-34D66B7FB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9A15A-9E00-40F8-BC69-588FC957F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54F4C-3C57-4204-AD1A-52D23D47D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240" r:id="rId2"/>
    <p:sldLayoutId id="2147491241" r:id="rId3"/>
    <p:sldLayoutId id="2147491242" r:id="rId4"/>
    <p:sldLayoutId id="2147491243" r:id="rId5"/>
    <p:sldLayoutId id="2147491244" r:id="rId6"/>
    <p:sldLayoutId id="2147491245" r:id="rId7"/>
    <p:sldLayoutId id="2147491246" r:id="rId8"/>
    <p:sldLayoutId id="2147491247" r:id="rId9"/>
    <p:sldLayoutId id="2147491248" r:id="rId10"/>
    <p:sldLayoutId id="21474912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31" Type="http://schemas.openxmlformats.org/officeDocument/2006/relationships/tags" Target="../tags/tag202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30200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省级事业单位工作人员考核办法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考核办法概述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考核等级和评定标准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考核内容和实施方法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考核纪律和监督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考核结果的应用和激励措施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考核办法概述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考核目的和原则</a:t>
            </a:r>
            <a:endParaRPr lang="zh-CN" altLang="en-US"/>
          </a:p>
        </p:txBody>
      </p:sp>
      <p:sp>
        <p:nvSpPr>
          <p:cNvPr id="10489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考核目的：提高工作效率，促进事业单位发展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考核原则：公平、公正、公开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考核内容：工作业绩、工作态度、工作能力等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考核方式：定期考核、不定期考核、专项考核等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考核内容和标准</a:t>
            </a:r>
            <a:endParaRPr lang="zh-CN" altLang="en-US"/>
          </a:p>
        </p:txBody>
      </p:sp>
      <p:sp>
        <p:nvSpPr>
          <p:cNvPr id="10490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考核内容：包括工作业绩、工作态度、工作能力等方面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考核标准：根据不同岗位、不同级别设定不同的考核标准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考核方式：采用定量和定性相结合的方式进行考核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考核周期：每年进行一次考核，特殊情况下可以适当调整考核周期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考核方式和程序</a:t>
            </a:r>
            <a:endParaRPr lang="zh-CN" altLang="en-US"/>
          </a:p>
        </p:txBody>
      </p:sp>
      <p:sp>
        <p:nvSpPr>
          <p:cNvPr id="104907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考核方式：分为年度考核和聘期考核两种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8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考核程序：包括考核准备、考核实施、考核结果反馈和考核结果运用四个阶段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9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考核内容：包括德、能、勤、绩、廉五个方面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9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考核标准：根据不同岗位、不同职责设定不同的考核标准和权重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考核等级和评定标准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优秀、良好、合格、不合格四个等级的评定标准</a:t>
            </a:r>
            <a:endParaRPr lang="zh-CN" altLang="en-US"/>
          </a:p>
        </p:txBody>
      </p:sp>
      <p:sp>
        <p:nvSpPr>
          <p:cNvPr id="104920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优秀：工作业绩突出，完成任务出色，创新能力强，团队合作良好，无重大失误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0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良好：工作业绩良好，完成任务较好，创新能力较强，团队合作良好，无重大失误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1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合格：工作业绩一般，完成任务基本符合要求，创新能力一般，团队合作一般，无重大失误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1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不合格：工作业绩较差，完成任务不符合要求，创新能力较差，团队合作较差，有重大失误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考核等级比例限制</a:t>
            </a:r>
            <a:endParaRPr lang="zh-CN" altLang="en-US"/>
          </a:p>
        </p:txBody>
      </p:sp>
      <p:sp>
        <p:nvSpPr>
          <p:cNvPr id="10492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优秀等级：不超过20%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良好等级：不超过40%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合格等级：不低于40%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不合格等级：不超过10%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考核结果评定和反馈</a:t>
            </a:r>
            <a:endParaRPr lang="zh-CN" altLang="en-US"/>
          </a:p>
        </p:txBody>
      </p:sp>
      <p:sp>
        <p:nvSpPr>
          <p:cNvPr id="104931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反馈方式：通过书面通知、会议通报、个人谈话等方式进行反馈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反馈内容：包括考核结果、评定理由、改进建议等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考核等级：分为优秀、良好、合格、不合格四个等级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评定标准：根据工作业绩、工作态度、工作能力等方面进行综合评定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考核内容和实施方法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工作实绩考核</a:t>
            </a:r>
            <a:endParaRPr lang="zh-CN" altLang="en-US"/>
          </a:p>
        </p:txBody>
      </p:sp>
      <p:sp>
        <p:nvSpPr>
          <p:cNvPr id="104943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考核内容：工作业绩、工作效率、工作质量等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考核应用：晋升、加薪、奖惩等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考核结果：优秀、良好、合格、不合格等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考核方法：自我评价、同事评价、领导评价等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考核周期：月度、季度、年度等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https://d.book118.com/517130200062006052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省级事业单位工作人员考核办法</vt:lpstr>
      <vt:lpstr>目录</vt:lpstr>
      <vt:lpstr>单击添加章节标题</vt:lpstr>
      <vt:lpstr>考核办法概述</vt:lpstr>
      <vt:lpstr>考核目的和原则</vt:lpstr>
      <vt:lpstr>考核内容和标准</vt:lpstr>
      <vt:lpstr>考核方式和程序</vt:lpstr>
      <vt:lpstr>考核等级和评定标准</vt:lpstr>
      <vt:lpstr>优秀、良好、合格、不合格四个等级的评定标准</vt:lpstr>
      <vt:lpstr>考核等级比例限制</vt:lpstr>
      <vt:lpstr>考核结果评定和反馈</vt:lpstr>
      <vt:lpstr>考核内容和实施方法</vt:lpstr>
      <vt:lpstr>工作实绩考核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2024-09-25T21:48:01.024</cp:lastPrinted>
  <dcterms:created xsi:type="dcterms:W3CDTF">2024-09-25T13:48:01Z</dcterms:created>
  <dcterms:modified xsi:type="dcterms:W3CDTF">2024-09-25T13:48:03Z</dcterms:modified>
</cp:coreProperties>
</file>