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F7C1F-7699-483E-856A-5867810E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34205-4CD4-44B8-B848-46D2C63B8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C7068-F46A-4345-AD65-EB8DD838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8AD0A-E77F-4269-A2D9-8F26DDA9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52CD0-3256-4746-A0E2-B7071709D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DDDA9-1A4E-4243-B64D-B7932BA7A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BFE4C-A633-4891-B5E2-36587685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75FAC-BD03-4193-A6F3-62CCEFD7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346CA-4741-4651-BF8B-0D4DDFEC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64726-4EBD-4F8D-B31D-D171D2CBC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F4BC6-F789-4F4A-81EF-95141D2B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1125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互联网行业食品配送市场分析报告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互联网食品配送市场分析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投资与市场机会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798" r="267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互联网行业食品配送市场是指通过互联网平台，将食品从供应商配送至消费者的服务市场。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便捷性、个性化服务、高效配送。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全球互联网食品配送市场规模庞大，逐年增长。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增长动力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消费者对便捷、快速食品的需求增加，技术进步推动配送效率提升。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利用大数据、人工智能等技术优化配送路线，提升配送效率。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满足消费者多样化、个性化的食品需求。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推动环保包装和可持续发展，减少食品配送对环境的影响。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互联网食品配送市场分析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近年来，随着互联网技术的快速发展和普及，互联网食品配送市场呈现出快速增长的态势。根据相关数据，市场规模逐年扩大，用户规模也在不断攀升。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互联网食品配送市场的增长动力主要来自于以下几个方面：一是消费者对于便捷、快速、安全的食品需求的提升；二是餐饮企业对于降低成本、提高效率的需求；三是互联网技术的不断进步和创新。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互联网食品配送市场竞争非常激烈，各大平台都在通过价格战、补贴战等方式抢占市场份额。同时，随着新进入者的不断增加，市场竞争也日趋白热化。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在激烈的市场竞争中，一些优势企业逐渐崭露头角。这些企业通常拥有强大的品牌影响力、完善的配送体系、丰富的产品线和优质的服务体验，能够更好地满足消费者和餐饮企业的需求。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互联网食品配送市场的消费者主要以年轻人为主，他们对于便捷、快速、安全的食品有着较高的需求。同时，随着家庭用户的增多，家庭订单占比逐渐提升。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消费者在选择食品配送平台时，通常会考虑以下几个方面：一是平台的信誉度和口碑；二是产品的品质和口感；三是价格和优惠活动；四是配送速度和服务体验。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痛点分析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互联网食品配送市场目前存在一些痛点，如配送效率不高、食品安全问题频发、价格战导致利润下降等。这些问题制约了行业的健康发展，也影响了消费者的消费体验。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互联网食品配送市场存在一些痛点，但也面临着巨大的发展机遇。随着技术的不断创新和消费者需求的不断提升，行业将迎来更多的发展机遇。例如，通过大数据和人工智能技术提升配送效率、通过区块链技术保障食品安全等。同时，随着市场规模的不断扩大，也将吸引更多的资本和企业进入市场，推动行业的快速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行业痛点与机遇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作为中国最大的外卖平台之一，美团外卖在食品配送市场占据领先地位。凭借强大的品牌影响力和庞大的用户群体，美团外卖在市场份额、用户忠诚度和品牌认知度方面具有明显优势。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饿了么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饿了么作为中国另一大外卖巨头，与美团外卖竞争激烈。该公司通过与餐厅合作、提供优惠券和促销活动等手段吸引用户，并不断提升配送速度和服务质量。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美团外卖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市场领导者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作为京东旗下的到家服务平台，京东到家在食品配送市场具有较强的竞争力。该公司利用京东的物流体系和品牌优势，为用户提供快速、便捷的食品配送服务，尤其在生鲜、水果等品类上具有明显优势。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盒马鲜生是阿里巴巴旗下的新零售品牌，以线上线下一体化模式为主打特色。盒马鲜生在食品配送市场上具有较强的品牌影响力和用户口碑，尤其在高端食品领域拥有较高的市场份额。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京东到家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https://d.book118.com/517131125014006051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2024-09-23T23:01:42.381</cp:lastPrinted>
  <dcterms:created xsi:type="dcterms:W3CDTF">2024-09-23T15:01:42Z</dcterms:created>
  <dcterms:modified xsi:type="dcterms:W3CDTF">2024-09-23T15:01:44Z</dcterms:modified>
</cp:coreProperties>
</file>