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8E4AF-82A5-4452-831E-7040F0B5F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186B2-3465-4F6D-8DF7-551A166D0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93249-CBA8-4115-9040-4D35C1D70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1432F-E72E-43D8-8A31-25DE4BF29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392B0-6374-4C7A-A33F-75B500BE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5FAB70-F02C-48BA-B129-B13B1A25B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EC156-ADDC-4FB8-8AE8-079CC03E7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4BA60-3528-4C2F-BF0E-E74665E97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E717A-55FE-4ED0-85B6-E21F9257E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09186-805F-4F25-8114-B38841466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E4F14-F028-44D5-B21E-37D51E2E5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3115602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中考英语专题复习培训写作技巧实践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knowledge of English writing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Application of Vocabulary and Grammar in Writing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Paragraph arrangement and improvement of logical coherence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Example analysis and improvement training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Exam Strategy and Psychological Adjustment in the Examination Room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Summary, Review, and Outlook for the Future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improve students' writing skills in English and help them achieve better scores in the Middle School Entrance Examination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develop students' ability to express themselves clearly and coherently in written English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enhance students' understanding of grammar, vocabulary, and sensitivity structure through practical writing exercises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58" b="805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Training purpose and significance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training will cover a range of topics and genres, including narrative, descriptive, repository, and argumentative writing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Format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training will combine lecture style teaching with interactive exercises and group discussions to resource active learning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Materials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will be provided with a variety of authentic writing samples, templates, and practice questions to aid their learning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Training content and format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Students will gain a better understanding of the requirements and standards of English writing in the Middle School Entrance Examination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Students' writing skills will improve significantly, enabling them to produce well structured and graphically correct essays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Students' confidence in their writing ability will increase, leading to better performance in both class and on exams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Students will learn to identify and correct common errors in their own writing, as well as learn strategies for revising and editing their work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Expected goals and effects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knowledge of English writing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Identify the main idea and key points of the writing prompt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Understanding the topic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Determine the order of ideas and create an outline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Planning the structure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Develop ideas and write intentions and paragraphs to form a coherent text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Writing the draft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Check for grammar, spelling, punctation, and declaration of expression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Reviewing and editing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Basic steps in writing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Tells a story with a plot, characters, setting, and conflict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Narrative writing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Descriptive writing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Expository writing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Permissive writing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Describe a person, place, object, or event in detail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Explains or information about a topic, often with facts and examples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Aims to provide the reader to agree with the writer's opinion or viewpoint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types and characteristics of writing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Master basic grammar rules and spelling conventions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Grammar and spelling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Vary sense length and structure for clarity and interest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Sense structure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Organize ideas into paragraphs with clear topic intentions and supporting details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Paragraphs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precision and varied vocabulary to enhance meaning and expression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Vocabulary usage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Overview of Writing Skills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Application of Vocabulary and Grammar in Writing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Vocabulary selection strategy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Use specific and precise words to express ideas clearly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Choose words that are appropriate for the topic and audience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Avoid using overused or clich é d words and phrases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Expand vocabulary through reading and practice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Vary presence length and complexity to improve readability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Incorporate a mix of active and passive voice for diversity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different types of senses (e.g., simple, compound, complex) to accommodate different means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Avoiding the same presence structure or pattern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Diversity of presence structures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Understand and master basic grammar rules (e.g., subject verb agreement, tense usage)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grammar checkers or editing tools to identify and correct errors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Practice writing frequently to develop a sense of what sounds and looks correct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Seek feedback from teachers or peers to identify and correct grammar errors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Grammar error avoidance methods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https://d.book118.com/517131156021006044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2024-09-18T07:17:12.973</cp:lastPrinted>
  <dcterms:created xsi:type="dcterms:W3CDTF">2024-09-17T23:17:12Z</dcterms:created>
  <dcterms:modified xsi:type="dcterms:W3CDTF">2024-09-17T23:17:15Z</dcterms:modified>
</cp:coreProperties>
</file>