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A5260-3049-457E-84F5-F637ED461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D8DC8-C730-4356-9E9C-51EF4968C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22D6F-8E82-4D4B-8796-0545105A7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0677A-A4A4-484C-AF99-7287745A7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B79996-EBC9-49C4-8C43-F4E706EEA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26DB14-4234-436C-8201-889216281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0C767B-422A-43B4-A7F4-ABE5A4237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940B2-63BC-43D3-B89B-43B6FD941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2C958-B0D9-4836-A627-498D09DE9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AE544-FCF3-4C5F-AF80-71F169750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59859-0179-41AC-9156-DDC918083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34021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联想物流系统案例分析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联想物流系统概述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联想物流系统运作流程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联想物流系统技术应用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联想物流系统优化策略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联想物流系统面临的挑战与机遇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探讨联想物流系统的运作模式和特点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分析联想物流系统面临的挑战和机遇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提出改进联想物流系统的建议和措施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推动物流行业的发展和创新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深入了解联想物流系统的实际情况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为其他企业提供借鉴和参考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联想物流系统概述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包括供应商管理、采购管理、库存管理等模块，实现供应链的协同和优化。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供应链管理系统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涵盖运输计划、调度、执行和监控等环节，确保产品及时、准确送达客户手中。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运输管理系统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对仓库进行合理布局，采用先进的仓储设备和技术，提高仓储效率。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仓储管理系统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根据客户需求和订单信息，制定合理的配送计划，确保配送服务的高效和准确。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配送管理系统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联想物流系统的构成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联想物流系统的特点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采用先进的物流信息技术，实现物流信息的实时传递和处理。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引入自动化设备和系统，提高物流运作的效率和准确性。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运用人工智能、大数据等技术，对物流运作进行智能分析和优化。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能够适应不同客户的需求和市场变化，具有较强的灵活性和可扩展性。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417" r="7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通过信息化、自动化等手段，提高物流运作的效率和准确性，降低成本。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提高运作效率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优化客户体验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强化供应链管理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提供快速、准确、个性化的物流服务，提高客户满意度。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实现供应链的协同和优化，提高供应链的响应速度和竞争力。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运用先进技术和创新理念，不断推动物流行业的创新和发展。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联想物流系统的优势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联想物流系统运作流程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41" r="2344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根据市场预测、销售数据和客户需求，分析产品采购需求。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评估供应商的综合能力、产品质量、价格等因素，选择合适的供应商。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向选定的供应商下达采购订单，明确采购产品、数量、交货期等要求。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采购订单下达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实时跟踪采购订单的执行情况，确保供应商按时交货。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采购订单跟踪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对采购到货的产品进行验收、分类、编码和入库操作，确保产品信息准确无误。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采用先进的库存管理技术，实时监控库存水平，避免库存积压和缺货现象。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根据销售订单和客户需求，进行产品的拣选、打包和出库操作。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定期对仓库内的产品进行盘点，确保账实相符，及时发现问题并调整。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按照配送计划，将产品从仓库配送至客户指定地点，确保按时按质送达。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配送完成确认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在配送完成后，与客户进行确认，收集客户反馈，不断改进配送服务。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实时跟踪配送状态，与客户保持沟通，确保配送过程中出现问题能够及时解决。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配送计划制定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根据销售订单和客户要求，制定合理的配送计划，包括车辆安排、路线规划等。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退货接收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接收客户退回的产品，并进行初步检查和分类。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对退回的产品进行详细检查，确定退货原因和责任归属，进行相应的处理措施。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维修与翻新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对可修复的产品进行维修和翻新处理，使其恢复良好状态并重新进入销售环节。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对无法修复或再利用的产品进行环保处理或资源回收。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逆向物流流程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联想物流系统技术应用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https://d.book118.com/517134021014006036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2024-09-10T21:00:24.608</cp:lastPrinted>
  <dcterms:created xsi:type="dcterms:W3CDTF">2024-09-10T13:00:24Z</dcterms:created>
  <dcterms:modified xsi:type="dcterms:W3CDTF">2024-09-10T13:00:26Z</dcterms:modified>
</cp:coreProperties>
</file>