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B1D44-C820-4341-A40E-2F937EA4B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3ECEA-2FF8-40B5-BE36-FFD33BEED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BA94E-0EF8-45F4-A7F5-7AC9C9EC8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952F1-F78D-4EEE-94B1-1219A246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364211-E8D1-48D6-9505-20E9B039A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4A9F71-53FC-459B-A83E-A9B869888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8BAC7-FB8B-4643-99A0-FE27D873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C0B0F-1F0F-409F-97CB-FCC952BC1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6C9FD-B141-421B-8D2B-8A9FE3DF4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A19BD-8A7E-4999-AD0E-309C519C0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677B8-4497-4C6B-A648-26F88FE8B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34024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服装网店的营销策略分析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服装网店的市场环境分析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营销策略实施与效果评估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43" r="291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面对激烈的市场竞争，服装网店需要制定有效的营销策略，以吸引和留住消费者，提高销售额。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随着互联网的普及和电子商务的快速发展，服装网店已成为消费者购买服装的重要渠道。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本文旨在分析服装网店的营销策略，为网店经营者提供有益的参考和启示。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通过研究营销策略，有助于服装网店提高品牌知名度和美誉度，增加销售额，提升市场竞争力。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服装网店的市场环境分析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服装网购市场发展迅速，规模不断扩大，成为传统实体店的重要补充。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随着互联网技术的发展，服装网购的便利性和个性化需求得到满足，吸引了越来越多的消费者。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服装网购市场呈现出多元化、细分化的趋势，各类服装网店不断涌现，满足了不同消费者的需求。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4143" r="2414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110" r="1311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服装网店数量众多，竞争激烈，价格战、促销战成为常态。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品牌服装网店凭借品牌优势和供应链整合能力占据市场主导地位。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新兴服装网店通过创新的产品和服务，以及精准的市场定位，逐渐在竞争中崭露头角。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消费者更加注重购物体验和售后服务，对服装网店的信誉和服务质量提出更高要求。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随着移动互联网的普及，越来越多的消费者通过移动端进行网购，对服装网店的移动端优化提出要求。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37" b="873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2035" b="120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消费者对服装的个性化需求越来越高，追求时尚、潮流和独特性。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明确服装网店的产品定位，针对目标客户群体提供符合其需求和品味的产品。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在市场上寻找并突出服装网店的产品差异化，例如设计独特、品质优良、个性化定制等。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根据产品的成本和预期利润制定价格，确保价格与成本之间的合理空间。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根据市场上的竞争对手定价，分析竞争对手的价格策略，制定具有竞争力的价格。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利用电商平台、社交媒体等线上渠道进行销售，扩大销售范围，提高品牌知名度。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考虑开设实体店或与线下实体店合作，提供线下试穿和体验服务，增加客户信任度。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344" r="13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定期进行限时折扣活动，吸引客户在特定时间内购买。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提供购买赠品或积分兑换赠品的活动，增加客户购买的诱因。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营销策略实施与效果评估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https://d.book118.com/517134024151006051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2024-09-25T02:42:02.326</cp:lastPrinted>
  <dcterms:created xsi:type="dcterms:W3CDTF">2024-09-24T18:42:02Z</dcterms:created>
  <dcterms:modified xsi:type="dcterms:W3CDTF">2024-09-24T18:42:04Z</dcterms:modified>
</cp:coreProperties>
</file>